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47526575" cy="27003375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128838" indent="-1671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257675" indent="-33432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6388100" indent="-50165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8516938" indent="-66881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05">
          <p15:clr>
            <a:srgbClr val="A4A3A4"/>
          </p15:clr>
        </p15:guide>
        <p15:guide id="2" pos="14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56A6"/>
    <a:srgbClr val="FDA61B"/>
    <a:srgbClr val="89BDC5"/>
    <a:srgbClr val="29338A"/>
    <a:srgbClr val="24448F"/>
    <a:srgbClr val="47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10"/>
    <p:restoredTop sz="94660"/>
  </p:normalViewPr>
  <p:slideViewPr>
    <p:cSldViewPr>
      <p:cViewPr varScale="1">
        <p:scale>
          <a:sx n="32" d="100"/>
          <a:sy n="32" d="100"/>
        </p:scale>
        <p:origin x="1272" y="248"/>
      </p:cViewPr>
      <p:guideLst>
        <p:guide orient="horz" pos="8505"/>
        <p:guide pos="14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50"/>
      <c:rotY val="20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735885600440603E-2"/>
          <c:y val="1.9040994002109402E-2"/>
          <c:w val="0.70667559708563399"/>
          <c:h val="0.8985005767012690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CC0-4766-8C43-2131942A4B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CC0-4766-8C43-2131942A4B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ECC0-4766-8C43-2131942A4B65}"/>
              </c:ext>
            </c:extLst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9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Sheet1!$A$6:$A$8</c:f>
              <c:strCache>
                <c:ptCount val="3"/>
                <c:pt idx="0">
                  <c:v>Physician</c:v>
                </c:pt>
                <c:pt idx="1">
                  <c:v>Nurse</c:v>
                </c:pt>
                <c:pt idx="2">
                  <c:v>EMT/Paramedics</c:v>
                </c:pt>
              </c:strCache>
            </c:strRef>
          </c:cat>
          <c:val>
            <c:numRef>
              <c:f>Sheet1!$C$6:$C$8</c:f>
              <c:numCache>
                <c:formatCode>0.0%</c:formatCode>
                <c:ptCount val="3"/>
                <c:pt idx="0">
                  <c:v>0.107</c:v>
                </c:pt>
                <c:pt idx="1">
                  <c:v>0.65300000000000402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C0-4766-8C43-2131942A4B6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67297991572627602"/>
          <c:y val="8.7003635466356297E-2"/>
          <c:w val="0.272713586430818"/>
          <c:h val="0.6890326777364269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64493" y="8388551"/>
            <a:ext cx="40397589" cy="578822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28986" y="15301912"/>
            <a:ext cx="33268603" cy="69008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29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58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882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17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47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776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05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35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E610AC-BB08-43D9-8A91-8BE8103ED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0364C-65C0-44F6-9E02-F1A8F789CF01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FFEBC4-CE2E-4BC2-8D67-ED7D47F2B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FB26D9-AE75-4887-9F8D-7D450B28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A8788-244E-4FE2-9937-6064DF763261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24681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80E851-6EB0-4A5E-A69A-2939C12DC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B0EA5-5236-4FCC-8329-6287C0BF04A8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CF4FDA-C00F-4DD0-9783-21AE0CC11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C78FB3-33DE-4D0D-84A9-5717B267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6A747-204F-4C13-9240-28F1BE7CA0FC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47168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4456767" y="1081389"/>
            <a:ext cx="10693479" cy="2304038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76329" y="1081389"/>
            <a:ext cx="31288329" cy="2304038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08FB79-1710-4EC9-A793-4A135ED45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D7B2-4324-4F0E-9257-5EBDA8036FA1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EEDC4B-8840-45AB-919F-A918A59AF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424ECF-0A54-41D5-84D5-4D209B330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B8A85-407A-416D-A7A4-C1828A4CCD57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3046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DB4FE2-1850-4F62-A13F-AC9BA7A42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0AA9C-90E1-488C-9A05-E4F906E4D6BE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2B75F7-0A9F-4585-833C-D4B13FFE9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27B487-4A2D-4C50-9455-FDA7C959F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7C7F7-3FE9-4735-8FC9-20D2B6F7D031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75814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54272" y="17352171"/>
            <a:ext cx="40397589" cy="5363170"/>
          </a:xfrm>
        </p:spPr>
        <p:txBody>
          <a:bodyPr anchor="t"/>
          <a:lstStyle>
            <a:lvl1pPr algn="l">
              <a:defRPr sz="186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54272" y="11445185"/>
            <a:ext cx="40397589" cy="5906986"/>
          </a:xfrm>
        </p:spPr>
        <p:txBody>
          <a:bodyPr anchor="b"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2129409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4258818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3pPr>
            <a:lvl4pPr marL="638822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517636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64704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776454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905863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7035272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FFF341-6C7B-41E3-ACDE-9BD96C5B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BC3E5-FD76-4901-9B60-AEE3DBD6F113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B7319C-6E13-4D0A-B0CB-4226E38F0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E66CD2-217F-42C4-90CD-B56F45D4D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9C687-C316-4C9D-93DA-F0C4B5F17162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5798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376329" y="6300790"/>
            <a:ext cx="20990904" cy="17820979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4159342" y="6300790"/>
            <a:ext cx="20990904" cy="17820979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426B7AD-968E-4CB4-9BFD-DAFD540B1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37DD7-5E30-47F2-8C85-022568B7816E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9598E30E-4D25-4EAF-AD9D-08F19D57B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E8E8FF31-3946-4BEA-A322-8C65060D3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BB895-CEB2-4189-BF64-74D19EFF871E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384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76329" y="6044507"/>
            <a:ext cx="20999158" cy="251906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29409" indent="0">
              <a:buNone/>
              <a:defRPr sz="9300" b="1"/>
            </a:lvl2pPr>
            <a:lvl3pPr marL="4258818" indent="0">
              <a:buNone/>
              <a:defRPr sz="8400" b="1"/>
            </a:lvl3pPr>
            <a:lvl4pPr marL="6388227" indent="0">
              <a:buNone/>
              <a:defRPr sz="7500" b="1"/>
            </a:lvl4pPr>
            <a:lvl5pPr marL="8517636" indent="0">
              <a:buNone/>
              <a:defRPr sz="7500" b="1"/>
            </a:lvl5pPr>
            <a:lvl6pPr marL="10647045" indent="0">
              <a:buNone/>
              <a:defRPr sz="7500" b="1"/>
            </a:lvl6pPr>
            <a:lvl7pPr marL="12776454" indent="0">
              <a:buNone/>
              <a:defRPr sz="7500" b="1"/>
            </a:lvl7pPr>
            <a:lvl8pPr marL="14905863" indent="0">
              <a:buNone/>
              <a:defRPr sz="7500" b="1"/>
            </a:lvl8pPr>
            <a:lvl9pPr marL="17035272" indent="0">
              <a:buNone/>
              <a:defRPr sz="7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376329" y="8563570"/>
            <a:ext cx="20999158" cy="15558197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4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4142843" y="6044507"/>
            <a:ext cx="21007406" cy="251906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29409" indent="0">
              <a:buNone/>
              <a:defRPr sz="9300" b="1"/>
            </a:lvl2pPr>
            <a:lvl3pPr marL="4258818" indent="0">
              <a:buNone/>
              <a:defRPr sz="8400" b="1"/>
            </a:lvl3pPr>
            <a:lvl4pPr marL="6388227" indent="0">
              <a:buNone/>
              <a:defRPr sz="7500" b="1"/>
            </a:lvl4pPr>
            <a:lvl5pPr marL="8517636" indent="0">
              <a:buNone/>
              <a:defRPr sz="7500" b="1"/>
            </a:lvl5pPr>
            <a:lvl6pPr marL="10647045" indent="0">
              <a:buNone/>
              <a:defRPr sz="7500" b="1"/>
            </a:lvl6pPr>
            <a:lvl7pPr marL="12776454" indent="0">
              <a:buNone/>
              <a:defRPr sz="7500" b="1"/>
            </a:lvl7pPr>
            <a:lvl8pPr marL="14905863" indent="0">
              <a:buNone/>
              <a:defRPr sz="7500" b="1"/>
            </a:lvl8pPr>
            <a:lvl9pPr marL="17035272" indent="0">
              <a:buNone/>
              <a:defRPr sz="75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4142843" y="8563570"/>
            <a:ext cx="21007406" cy="15558197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4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C4642A74-DE92-4595-8607-8590EEE19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5F95D-3B4C-44DE-BB6C-1C276CEE1FB8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5C162EA6-198D-4590-B66E-35ADAEDEF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473FD59D-F1DB-4AE9-ACC1-704C03F1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FC83-E5DF-4051-AB0B-1378B9C4CA88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89302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D19A761A-7EE2-4643-8593-45B97CB31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F6019-326A-4BD6-A671-E34981533C46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9260310-3C25-4650-8146-3F8235411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629EE1C4-95E6-4961-A1D1-A2BEE9822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CAAF2-B0DF-4031-A890-6A762E67FFAD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716005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EABB4B48-8145-4868-BAEB-FED326017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FE2BB-0BF4-48B5-9B52-3608C867AC63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E04DC04A-C8BF-4810-AB52-1BDA77354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244A4F82-7987-42F4-9A74-EE62530DB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E5CE9-E26F-4307-98E5-7E12D358DF5C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799243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76331" y="1075134"/>
            <a:ext cx="15635916" cy="4575572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581570" y="1075137"/>
            <a:ext cx="26568676" cy="23046632"/>
          </a:xfrm>
        </p:spPr>
        <p:txBody>
          <a:bodyPr/>
          <a:lstStyle>
            <a:lvl1pPr>
              <a:defRPr sz="14900"/>
            </a:lvl1pPr>
            <a:lvl2pPr>
              <a:defRPr sz="13000"/>
            </a:lvl2pPr>
            <a:lvl3pPr>
              <a:defRPr sz="112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76331" y="5650708"/>
            <a:ext cx="15635916" cy="18471061"/>
          </a:xfrm>
        </p:spPr>
        <p:txBody>
          <a:bodyPr/>
          <a:lstStyle>
            <a:lvl1pPr marL="0" indent="0">
              <a:buNone/>
              <a:defRPr sz="6500"/>
            </a:lvl1pPr>
            <a:lvl2pPr marL="2129409" indent="0">
              <a:buNone/>
              <a:defRPr sz="5600"/>
            </a:lvl2pPr>
            <a:lvl3pPr marL="4258818" indent="0">
              <a:buNone/>
              <a:defRPr sz="4700"/>
            </a:lvl3pPr>
            <a:lvl4pPr marL="6388227" indent="0">
              <a:buNone/>
              <a:defRPr sz="4200"/>
            </a:lvl4pPr>
            <a:lvl5pPr marL="8517636" indent="0">
              <a:buNone/>
              <a:defRPr sz="4200"/>
            </a:lvl5pPr>
            <a:lvl6pPr marL="10647045" indent="0">
              <a:buNone/>
              <a:defRPr sz="4200"/>
            </a:lvl6pPr>
            <a:lvl7pPr marL="12776454" indent="0">
              <a:buNone/>
              <a:defRPr sz="4200"/>
            </a:lvl7pPr>
            <a:lvl8pPr marL="14905863" indent="0">
              <a:buNone/>
              <a:defRPr sz="4200"/>
            </a:lvl8pPr>
            <a:lvl9pPr marL="17035272" indent="0">
              <a:buNone/>
              <a:defRPr sz="42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01ED27A8-B16C-40F6-AF1F-9289DB93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8578A-0FB7-431A-BDA6-B34870B9B6A6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AE80715D-452D-47A9-A5C6-FE20FE025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E1032E6-D8FE-4DC6-BE3B-D47BC0F39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A38E-3C83-468C-B9F1-1690C7BD928D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67449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15541" y="18902362"/>
            <a:ext cx="28515945" cy="2231531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9315541" y="2412802"/>
            <a:ext cx="28515945" cy="16202025"/>
          </a:xfrm>
        </p:spPr>
        <p:txBody>
          <a:bodyPr rtlCol="0">
            <a:normAutofit/>
          </a:bodyPr>
          <a:lstStyle>
            <a:lvl1pPr marL="0" indent="0">
              <a:buNone/>
              <a:defRPr sz="14900"/>
            </a:lvl1pPr>
            <a:lvl2pPr marL="2129409" indent="0">
              <a:buNone/>
              <a:defRPr sz="13000"/>
            </a:lvl2pPr>
            <a:lvl3pPr marL="4258818" indent="0">
              <a:buNone/>
              <a:defRPr sz="11200"/>
            </a:lvl3pPr>
            <a:lvl4pPr marL="6388227" indent="0">
              <a:buNone/>
              <a:defRPr sz="9300"/>
            </a:lvl4pPr>
            <a:lvl5pPr marL="8517636" indent="0">
              <a:buNone/>
              <a:defRPr sz="9300"/>
            </a:lvl5pPr>
            <a:lvl6pPr marL="10647045" indent="0">
              <a:buNone/>
              <a:defRPr sz="9300"/>
            </a:lvl6pPr>
            <a:lvl7pPr marL="12776454" indent="0">
              <a:buNone/>
              <a:defRPr sz="9300"/>
            </a:lvl7pPr>
            <a:lvl8pPr marL="14905863" indent="0">
              <a:buNone/>
              <a:defRPr sz="9300"/>
            </a:lvl8pPr>
            <a:lvl9pPr marL="17035272" indent="0">
              <a:buNone/>
              <a:defRPr sz="93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315541" y="21133893"/>
            <a:ext cx="28515945" cy="3169144"/>
          </a:xfrm>
        </p:spPr>
        <p:txBody>
          <a:bodyPr/>
          <a:lstStyle>
            <a:lvl1pPr marL="0" indent="0">
              <a:buNone/>
              <a:defRPr sz="6500"/>
            </a:lvl1pPr>
            <a:lvl2pPr marL="2129409" indent="0">
              <a:buNone/>
              <a:defRPr sz="5600"/>
            </a:lvl2pPr>
            <a:lvl3pPr marL="4258818" indent="0">
              <a:buNone/>
              <a:defRPr sz="4700"/>
            </a:lvl3pPr>
            <a:lvl4pPr marL="6388227" indent="0">
              <a:buNone/>
              <a:defRPr sz="4200"/>
            </a:lvl4pPr>
            <a:lvl5pPr marL="8517636" indent="0">
              <a:buNone/>
              <a:defRPr sz="4200"/>
            </a:lvl5pPr>
            <a:lvl6pPr marL="10647045" indent="0">
              <a:buNone/>
              <a:defRPr sz="4200"/>
            </a:lvl6pPr>
            <a:lvl7pPr marL="12776454" indent="0">
              <a:buNone/>
              <a:defRPr sz="4200"/>
            </a:lvl7pPr>
            <a:lvl8pPr marL="14905863" indent="0">
              <a:buNone/>
              <a:defRPr sz="4200"/>
            </a:lvl8pPr>
            <a:lvl9pPr marL="17035272" indent="0">
              <a:buNone/>
              <a:defRPr sz="42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536AA93-ACD6-436E-809B-F35BB8314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6324B-EA35-46B9-BC93-E27A42C2D92D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AF42D69-7DE7-4100-9C6A-EB6489AEC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E564CC42-44D6-4037-AF1C-6370676A9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53472-B80C-41E6-BCB7-151EA61D5518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47912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25468440-3365-42C2-BB64-5A9A9AD0ED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376488" y="3575050"/>
            <a:ext cx="427736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5882" tIns="212941" rIns="425882" bIns="212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91E2B7A6-90A1-4B0F-9235-7FA9F5221B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376488" y="8963025"/>
            <a:ext cx="42773600" cy="1515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5882" tIns="212941" rIns="425882" bIns="212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Modifiez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A47525-0F86-40E7-A33D-E369BAF6B6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76488" y="25028525"/>
            <a:ext cx="11088687" cy="1436688"/>
          </a:xfrm>
          <a:prstGeom prst="rect">
            <a:avLst/>
          </a:prstGeom>
        </p:spPr>
        <p:txBody>
          <a:bodyPr vert="horz" wrap="square" lIns="425882" tIns="212941" rIns="425882" bIns="21294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600">
                <a:solidFill>
                  <a:srgbClr val="89898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020636B-FF16-4B83-91DD-7C29D9995352}" type="datetimeFigureOut">
              <a:rPr lang="fr-FR" altLang="en-US"/>
              <a:pPr>
                <a:defRPr/>
              </a:pPr>
              <a:t>04/03/2025</a:t>
            </a:fld>
            <a:endParaRPr lang="fr-FR" alt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EBA972-AA66-4686-96A6-ED15103E91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238538" y="25028525"/>
            <a:ext cx="15049500" cy="1436688"/>
          </a:xfrm>
          <a:prstGeom prst="rect">
            <a:avLst/>
          </a:prstGeom>
        </p:spPr>
        <p:txBody>
          <a:bodyPr vert="horz" lIns="425882" tIns="212941" rIns="425882" bIns="21294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5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F99EE6-2AF8-4E59-A7ED-6B355A950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061400" y="25028525"/>
            <a:ext cx="11088688" cy="1436688"/>
          </a:xfrm>
          <a:prstGeom prst="rect">
            <a:avLst/>
          </a:prstGeom>
        </p:spPr>
        <p:txBody>
          <a:bodyPr vert="horz" wrap="square" lIns="425882" tIns="212941" rIns="425882" bIns="21294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600">
                <a:solidFill>
                  <a:srgbClr val="89898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1F9E890D-0B8C-46A3-912D-339783F57EB9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5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129409" algn="ctr" rtl="0" fontAlgn="base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</a:defRPr>
      </a:lvl6pPr>
      <a:lvl7pPr marL="4258818" algn="ctr" rtl="0" fontAlgn="base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</a:defRPr>
      </a:lvl7pPr>
      <a:lvl8pPr marL="6388227" algn="ctr" rtl="0" fontAlgn="base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</a:defRPr>
      </a:lvl8pPr>
      <a:lvl9pPr marL="8517636" algn="ctr" rtl="0" fontAlgn="base">
        <a:spcBef>
          <a:spcPct val="0"/>
        </a:spcBef>
        <a:spcAft>
          <a:spcPct val="0"/>
        </a:spcAft>
        <a:defRPr sz="20500">
          <a:solidFill>
            <a:schemeClr val="tx1"/>
          </a:solidFill>
          <a:latin typeface="Calibri" pitchFamily="34" charset="0"/>
        </a:defRPr>
      </a:lvl9pPr>
    </p:titleStyle>
    <p:bodyStyle>
      <a:lvl1pPr marL="1597025" indent="-15970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3459163" indent="-13303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5322888" indent="-10636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7451725" indent="-10636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9582150" indent="-10636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1711750" indent="-1064705" algn="l" defTabSz="4258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3841159" indent="-1064705" algn="l" defTabSz="4258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5970568" indent="-1064705" algn="l" defTabSz="4258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099977" indent="-1064705" algn="l" defTabSz="42588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29409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58818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388227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17636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47045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776454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905863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35272" algn="l" defTabSz="4258818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87877EB-C7CE-F039-C0AD-2A6A58A5DD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522" y="0"/>
            <a:ext cx="47435535" cy="27813077"/>
          </a:xfrm>
          <a:prstGeom prst="rect">
            <a:avLst/>
          </a:prstGeom>
        </p:spPr>
      </p:pic>
      <p:sp>
        <p:nvSpPr>
          <p:cNvPr id="2050" name="ZoneTexte 7">
            <a:extLst>
              <a:ext uri="{FF2B5EF4-FFF2-40B4-BE49-F238E27FC236}">
                <a16:creationId xmlns:a16="http://schemas.microsoft.com/office/drawing/2014/main" id="{F88995BF-DDFA-439B-AF2E-DEECD181A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62" y="17956682"/>
            <a:ext cx="15496831" cy="6882970"/>
          </a:xfrm>
          <a:prstGeom prst="rect">
            <a:avLst/>
          </a:prstGeom>
          <a:noFill/>
          <a:ln>
            <a:noFill/>
          </a:ln>
        </p:spPr>
        <p:txBody>
          <a:bodyPr wrap="square" lIns="86420" tIns="43210" rIns="86420" bIns="4321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r>
              <a:rPr lang="fr-FR" altLang="en-US" sz="4800" b="1" dirty="0">
                <a:latin typeface="Arial" panose="020B0604020202020204" pitchFamily="34" charset="0"/>
              </a:rPr>
              <a:t>Patients &amp; Methods :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4800" dirty="0"/>
              <a:t> Lorem ipsum dolor sit </a:t>
            </a:r>
            <a:r>
              <a:rPr lang="en-US" altLang="en-US" sz="4800" dirty="0" err="1"/>
              <a:t>amet</a:t>
            </a:r>
            <a:r>
              <a:rPr lang="en-US" altLang="en-US" sz="4800" dirty="0"/>
              <a:t>, </a:t>
            </a:r>
            <a:r>
              <a:rPr lang="en-US" altLang="en-US" sz="4800" dirty="0" err="1"/>
              <a:t>consectetur</a:t>
            </a:r>
            <a:r>
              <a:rPr lang="en-US" altLang="en-US" sz="4800" dirty="0"/>
              <a:t> </a:t>
            </a:r>
            <a:r>
              <a:rPr lang="en-US" altLang="en-US" sz="4800" dirty="0" err="1"/>
              <a:t>adipiscing</a:t>
            </a:r>
            <a:r>
              <a:rPr lang="en-US" altLang="en-US" sz="4800" dirty="0"/>
              <a:t> </a:t>
            </a:r>
            <a:r>
              <a:rPr lang="en-US" altLang="en-US" sz="4800" dirty="0" err="1"/>
              <a:t>elit</a:t>
            </a:r>
            <a:r>
              <a:rPr lang="en-US" altLang="en-US" sz="4800" dirty="0"/>
              <a:t>. Duis non </a:t>
            </a:r>
            <a:r>
              <a:rPr lang="en-US" altLang="en-US" sz="4800" dirty="0" err="1"/>
              <a:t>orci</a:t>
            </a:r>
            <a:r>
              <a:rPr lang="en-US" altLang="en-US" sz="4800" dirty="0"/>
              <a:t> </a:t>
            </a:r>
            <a:r>
              <a:rPr lang="en-US" altLang="en-US" sz="4800" dirty="0" err="1"/>
              <a:t>iaculis</a:t>
            </a:r>
            <a:r>
              <a:rPr lang="en-US" altLang="en-US" sz="4800" dirty="0"/>
              <a:t> </a:t>
            </a:r>
            <a:r>
              <a:rPr lang="en-US" altLang="en-US" sz="4800" dirty="0" err="1"/>
              <a:t>erat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consequat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condimentum</a:t>
            </a:r>
            <a:r>
              <a:rPr lang="en-US" altLang="en-US" sz="4800" dirty="0"/>
              <a:t> </a:t>
            </a:r>
            <a:r>
              <a:rPr lang="en-US" altLang="en-US" sz="4800" dirty="0" err="1"/>
              <a:t>quis</a:t>
            </a:r>
            <a:r>
              <a:rPr lang="en-US" altLang="en-US" sz="4800" dirty="0"/>
              <a:t> id </a:t>
            </a:r>
            <a:r>
              <a:rPr lang="en-US" altLang="en-US" sz="4800" dirty="0" err="1"/>
              <a:t>massa</a:t>
            </a:r>
            <a:r>
              <a:rPr lang="en-US" altLang="en-US" sz="4800" dirty="0"/>
              <a:t>. </a:t>
            </a:r>
            <a:r>
              <a:rPr lang="en-US" altLang="en-US" sz="4800" dirty="0" err="1"/>
              <a:t>Phasellus</a:t>
            </a:r>
            <a:r>
              <a:rPr lang="en-US" altLang="en-US" sz="4800" dirty="0"/>
              <a:t> porta </a:t>
            </a:r>
            <a:r>
              <a:rPr lang="en-US" altLang="en-US" sz="4800" dirty="0" err="1"/>
              <a:t>elit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quis</a:t>
            </a:r>
            <a:r>
              <a:rPr lang="en-US" altLang="en-US" sz="4800" dirty="0"/>
              <a:t> </a:t>
            </a:r>
            <a:r>
              <a:rPr lang="en-US" altLang="en-US" sz="4800" dirty="0" err="1"/>
              <a:t>urna</a:t>
            </a:r>
            <a:r>
              <a:rPr lang="en-US" altLang="en-US" sz="4800" dirty="0"/>
              <a:t> pulvinar </a:t>
            </a:r>
            <a:r>
              <a:rPr lang="en-US" altLang="en-US" sz="4800" dirty="0" err="1"/>
              <a:t>bibendum</a:t>
            </a:r>
            <a:r>
              <a:rPr lang="en-US" altLang="en-US" sz="4800" dirty="0"/>
              <a:t>.</a:t>
            </a:r>
            <a:endParaRPr lang="ar-SA" altLang="en-US" sz="48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4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800" b="1" dirty="0"/>
              <a:t>Data collection:</a:t>
            </a:r>
            <a:endParaRPr lang="en-US" altLang="en-US" sz="4800" dirty="0"/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4800" dirty="0"/>
              <a:t>Lorem ipsum dolor sit </a:t>
            </a:r>
            <a:r>
              <a:rPr lang="en-US" altLang="en-US" sz="4800" dirty="0" err="1"/>
              <a:t>amet</a:t>
            </a:r>
            <a:r>
              <a:rPr lang="en-US" altLang="en-US" sz="4800" dirty="0"/>
              <a:t>, </a:t>
            </a:r>
            <a:r>
              <a:rPr lang="en-US" altLang="en-US" sz="4800" dirty="0" err="1"/>
              <a:t>consectetur</a:t>
            </a:r>
            <a:r>
              <a:rPr lang="en-US" altLang="en-US" sz="4800" dirty="0"/>
              <a:t> </a:t>
            </a:r>
            <a:r>
              <a:rPr lang="en-US" altLang="en-US" sz="4800" dirty="0" err="1"/>
              <a:t>adipiscing</a:t>
            </a:r>
            <a:r>
              <a:rPr lang="en-US" altLang="en-US" sz="4800" dirty="0"/>
              <a:t> </a:t>
            </a:r>
            <a:r>
              <a:rPr lang="en-US" altLang="en-US" sz="4800" dirty="0" err="1"/>
              <a:t>elit</a:t>
            </a:r>
            <a:r>
              <a:rPr lang="en-US" altLang="en-US" sz="4800" dirty="0"/>
              <a:t>. Duis non </a:t>
            </a:r>
            <a:r>
              <a:rPr lang="en-US" altLang="en-US" sz="4800" dirty="0" err="1"/>
              <a:t>orci</a:t>
            </a:r>
            <a:r>
              <a:rPr lang="en-US" altLang="en-US" sz="4800" dirty="0"/>
              <a:t> </a:t>
            </a:r>
            <a:r>
              <a:rPr lang="en-US" altLang="en-US" sz="4800" dirty="0" err="1"/>
              <a:t>iaculis</a:t>
            </a:r>
            <a:r>
              <a:rPr lang="en-US" altLang="en-US" sz="4800" dirty="0"/>
              <a:t> </a:t>
            </a:r>
            <a:r>
              <a:rPr lang="en-US" altLang="en-US" sz="4800" dirty="0" err="1"/>
              <a:t>erat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consequat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condimentum</a:t>
            </a:r>
            <a:r>
              <a:rPr lang="en-US" altLang="en-US" sz="4800" dirty="0"/>
              <a:t> </a:t>
            </a:r>
            <a:r>
              <a:rPr lang="en-US" altLang="en-US" sz="4800" dirty="0" err="1"/>
              <a:t>quis</a:t>
            </a:r>
            <a:r>
              <a:rPr lang="en-US" altLang="en-US" sz="4800" dirty="0"/>
              <a:t> id </a:t>
            </a:r>
            <a:r>
              <a:rPr lang="en-US" altLang="en-US" sz="4800" dirty="0" err="1"/>
              <a:t>massa</a:t>
            </a:r>
            <a:r>
              <a:rPr lang="en-US" altLang="en-US" sz="4800" dirty="0"/>
              <a:t>. </a:t>
            </a:r>
            <a:r>
              <a:rPr lang="en-US" altLang="en-US" sz="4800" dirty="0" err="1"/>
              <a:t>Phasellus</a:t>
            </a:r>
            <a:r>
              <a:rPr lang="en-US" altLang="en-US" sz="4800" dirty="0"/>
              <a:t> porta </a:t>
            </a:r>
            <a:r>
              <a:rPr lang="en-US" altLang="en-US" sz="4800" dirty="0" err="1"/>
              <a:t>elit</a:t>
            </a:r>
            <a:r>
              <a:rPr lang="en-US" altLang="en-US" sz="4800" dirty="0"/>
              <a:t> </a:t>
            </a:r>
            <a:r>
              <a:rPr lang="en-US" altLang="en-US" sz="4800" dirty="0" err="1"/>
              <a:t>quis</a:t>
            </a:r>
            <a:r>
              <a:rPr lang="en-US" altLang="en-US" sz="4800" dirty="0"/>
              <a:t> </a:t>
            </a:r>
            <a:r>
              <a:rPr lang="en-US" altLang="en-US" sz="4800" dirty="0" err="1"/>
              <a:t>urna</a:t>
            </a:r>
            <a:r>
              <a:rPr lang="en-US" altLang="en-US" sz="4800" dirty="0"/>
              <a:t> pulvinar </a:t>
            </a:r>
            <a:r>
              <a:rPr lang="en-US" altLang="en-US" sz="4800" dirty="0" err="1"/>
              <a:t>bibendum</a:t>
            </a:r>
            <a:endParaRPr lang="fr-FR" altLang="en-US" sz="4000" dirty="0">
              <a:latin typeface="Arial" panose="020B0604020202020204" pitchFamily="34" charset="0"/>
            </a:endParaRPr>
          </a:p>
        </p:txBody>
      </p:sp>
      <p:sp>
        <p:nvSpPr>
          <p:cNvPr id="2051" name="ZoneTexte 7">
            <a:extLst>
              <a:ext uri="{FF2B5EF4-FFF2-40B4-BE49-F238E27FC236}">
                <a16:creationId xmlns:a16="http://schemas.microsoft.com/office/drawing/2014/main" id="{653476BB-15B5-430A-BF7C-FC215B5C4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136" y="5084692"/>
            <a:ext cx="15504279" cy="7535457"/>
          </a:xfrm>
          <a:prstGeom prst="rect">
            <a:avLst/>
          </a:prstGeom>
          <a:noFill/>
          <a:ln>
            <a:noFill/>
          </a:ln>
        </p:spPr>
        <p:txBody>
          <a:bodyPr wrap="square" lIns="86420" tIns="43210" rIns="86420" bIns="4321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300" b="1" dirty="0">
                <a:latin typeface=""/>
              </a:rPr>
              <a:t>Background</a:t>
            </a:r>
            <a:r>
              <a:rPr lang="en-US" altLang="en-US" sz="4300" dirty="0">
                <a:latin typeface=""/>
              </a:rPr>
              <a:t>: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4300" dirty="0">
                <a:latin typeface=""/>
              </a:rPr>
              <a:t>Lorem ipsum dolor sit </a:t>
            </a:r>
            <a:r>
              <a:rPr lang="en-US" altLang="en-US" sz="4300" dirty="0" err="1">
                <a:latin typeface=""/>
              </a:rPr>
              <a:t>amet</a:t>
            </a:r>
            <a:r>
              <a:rPr lang="en-US" altLang="en-US" sz="4300" dirty="0">
                <a:latin typeface=""/>
              </a:rPr>
              <a:t>, </a:t>
            </a:r>
            <a:r>
              <a:rPr lang="en-US" altLang="en-US" sz="4300" dirty="0" err="1">
                <a:latin typeface=""/>
              </a:rPr>
              <a:t>consectetur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adipiscing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elit</a:t>
            </a:r>
            <a:r>
              <a:rPr lang="en-US" altLang="en-US" sz="4300" dirty="0">
                <a:latin typeface=""/>
              </a:rPr>
              <a:t>. Duis non </a:t>
            </a:r>
            <a:r>
              <a:rPr lang="en-US" altLang="en-US" sz="4300" dirty="0" err="1">
                <a:latin typeface=""/>
              </a:rPr>
              <a:t>orci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iaculis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erat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consequat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condimentum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quis</a:t>
            </a:r>
            <a:r>
              <a:rPr lang="en-US" altLang="en-US" sz="4300" dirty="0">
                <a:latin typeface=""/>
              </a:rPr>
              <a:t> id </a:t>
            </a:r>
            <a:r>
              <a:rPr lang="en-US" altLang="en-US" sz="4300" dirty="0" err="1">
                <a:latin typeface=""/>
              </a:rPr>
              <a:t>massa</a:t>
            </a:r>
            <a:r>
              <a:rPr lang="en-US" altLang="en-US" sz="4300" dirty="0">
                <a:latin typeface=""/>
              </a:rPr>
              <a:t>. </a:t>
            </a:r>
            <a:r>
              <a:rPr lang="en-US" altLang="en-US" sz="4300" dirty="0" err="1">
                <a:latin typeface=""/>
              </a:rPr>
              <a:t>Phasellus</a:t>
            </a:r>
            <a:r>
              <a:rPr lang="en-US" altLang="en-US" sz="4300" dirty="0">
                <a:latin typeface=""/>
              </a:rPr>
              <a:t> porta </a:t>
            </a:r>
            <a:r>
              <a:rPr lang="en-US" altLang="en-US" sz="4300" dirty="0" err="1">
                <a:latin typeface=""/>
              </a:rPr>
              <a:t>elit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quis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urna</a:t>
            </a:r>
            <a:r>
              <a:rPr lang="en-US" altLang="en-US" sz="4300" dirty="0">
                <a:latin typeface=""/>
              </a:rPr>
              <a:t> pulvinar </a:t>
            </a:r>
            <a:r>
              <a:rPr lang="en-US" altLang="en-US" sz="4300" dirty="0" err="1">
                <a:latin typeface=""/>
              </a:rPr>
              <a:t>bibendum</a:t>
            </a:r>
            <a:r>
              <a:rPr lang="en-US" altLang="en-US" sz="4300" dirty="0">
                <a:latin typeface=""/>
              </a:rPr>
              <a:t>. </a:t>
            </a:r>
            <a:r>
              <a:rPr lang="en-US" altLang="en-US" sz="4300" dirty="0" err="1">
                <a:latin typeface=""/>
              </a:rPr>
              <a:t>Fusce</a:t>
            </a:r>
            <a:r>
              <a:rPr lang="en-US" altLang="en-US" sz="4300" dirty="0">
                <a:latin typeface=""/>
              </a:rPr>
              <a:t> ac </a:t>
            </a:r>
            <a:r>
              <a:rPr lang="en-US" altLang="en-US" sz="4300" dirty="0" err="1">
                <a:latin typeface=""/>
              </a:rPr>
              <a:t>urna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molestie</a:t>
            </a:r>
            <a:r>
              <a:rPr lang="en-US" altLang="en-US" sz="4300" dirty="0">
                <a:latin typeface=""/>
              </a:rPr>
              <a:t> mi </a:t>
            </a:r>
            <a:r>
              <a:rPr lang="en-US" altLang="en-US" sz="4300" dirty="0" err="1">
                <a:latin typeface=""/>
              </a:rPr>
              <a:t>sodales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rhoncus</a:t>
            </a:r>
            <a:r>
              <a:rPr lang="en-US" altLang="en-US" sz="4300" dirty="0">
                <a:latin typeface=""/>
              </a:rPr>
              <a:t>. </a:t>
            </a:r>
            <a:r>
              <a:rPr lang="en-US" altLang="en-US" sz="4300" dirty="0" err="1">
                <a:latin typeface=""/>
              </a:rPr>
              <a:t>Aenean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sodales</a:t>
            </a:r>
            <a:r>
              <a:rPr lang="en-US" altLang="en-US" sz="4300" dirty="0">
                <a:latin typeface=""/>
              </a:rPr>
              <a:t> ligula ac </a:t>
            </a:r>
            <a:r>
              <a:rPr lang="en-US" altLang="en-US" sz="4300" dirty="0" err="1">
                <a:latin typeface=""/>
              </a:rPr>
              <a:t>mattis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commodo</a:t>
            </a:r>
            <a:r>
              <a:rPr lang="en-US" altLang="en-US" sz="4300" dirty="0">
                <a:latin typeface=""/>
              </a:rPr>
              <a:t>. Ut </a:t>
            </a:r>
            <a:r>
              <a:rPr lang="en-US" altLang="en-US" sz="4300" dirty="0" err="1">
                <a:latin typeface=""/>
              </a:rPr>
              <a:t>feugiat</a:t>
            </a:r>
            <a:r>
              <a:rPr lang="en-US" altLang="en-US" sz="4300" dirty="0">
                <a:latin typeface=""/>
              </a:rPr>
              <a:t> sed </a:t>
            </a:r>
            <a:r>
              <a:rPr lang="en-US" altLang="en-US" sz="4300" dirty="0" err="1">
                <a:latin typeface=""/>
              </a:rPr>
              <a:t>nunc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quis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ultricies</a:t>
            </a:r>
            <a:r>
              <a:rPr lang="en-US" altLang="en-US" sz="4300" dirty="0">
                <a:latin typeface=""/>
              </a:rPr>
              <a:t>. In </a:t>
            </a:r>
            <a:r>
              <a:rPr lang="en-US" altLang="en-US" sz="4300" dirty="0" err="1">
                <a:latin typeface=""/>
              </a:rPr>
              <a:t>est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nunc</a:t>
            </a:r>
            <a:r>
              <a:rPr lang="en-US" altLang="en-US" sz="4300" dirty="0">
                <a:latin typeface=""/>
              </a:rPr>
              <a:t>, </a:t>
            </a:r>
            <a:r>
              <a:rPr lang="en-US" altLang="en-US" sz="4300" dirty="0" err="1">
                <a:latin typeface=""/>
              </a:rPr>
              <a:t>varius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eu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congue</a:t>
            </a:r>
            <a:r>
              <a:rPr lang="en-US" altLang="en-US" sz="4300" dirty="0">
                <a:latin typeface=""/>
              </a:rPr>
              <a:t> non, </a:t>
            </a:r>
            <a:r>
              <a:rPr lang="en-US" altLang="en-US" sz="4300" dirty="0" err="1">
                <a:latin typeface=""/>
              </a:rPr>
              <a:t>iaculis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ut</a:t>
            </a:r>
            <a:r>
              <a:rPr lang="en-US" altLang="en-US" sz="4300" dirty="0">
                <a:latin typeface=""/>
              </a:rPr>
              <a:t> lorem. </a:t>
            </a:r>
            <a:r>
              <a:rPr lang="en-US" altLang="en-US" sz="4300" dirty="0" err="1">
                <a:latin typeface=""/>
              </a:rPr>
              <a:t>Praesent</a:t>
            </a:r>
            <a:r>
              <a:rPr lang="en-US" altLang="en-US" sz="4300" dirty="0">
                <a:latin typeface=""/>
              </a:rPr>
              <a:t> non </a:t>
            </a:r>
            <a:r>
              <a:rPr lang="en-US" altLang="en-US" sz="4300" dirty="0" err="1">
                <a:latin typeface=""/>
              </a:rPr>
              <a:t>vehicula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orci</a:t>
            </a:r>
            <a:r>
              <a:rPr lang="en-US" altLang="en-US" sz="4300" dirty="0">
                <a:latin typeface=""/>
              </a:rPr>
              <a:t>. Maecenas </a:t>
            </a:r>
            <a:r>
              <a:rPr lang="en-US" altLang="en-US" sz="4300" dirty="0" err="1">
                <a:latin typeface=""/>
              </a:rPr>
              <a:t>nec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volutpat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turpis</a:t>
            </a:r>
            <a:r>
              <a:rPr lang="en-US" altLang="en-US" sz="4300" dirty="0">
                <a:latin typeface=""/>
              </a:rPr>
              <a:t>. Integer vel </a:t>
            </a:r>
            <a:r>
              <a:rPr lang="en-US" altLang="en-US" sz="4300" dirty="0" err="1">
                <a:latin typeface=""/>
              </a:rPr>
              <a:t>aliquam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nulla</a:t>
            </a:r>
            <a:r>
              <a:rPr lang="en-US" altLang="en-US" sz="4300" dirty="0">
                <a:latin typeface=""/>
              </a:rPr>
              <a:t>, a </a:t>
            </a:r>
            <a:r>
              <a:rPr lang="en-US" altLang="en-US" sz="4300" dirty="0" err="1">
                <a:latin typeface=""/>
              </a:rPr>
              <a:t>scelerisque</a:t>
            </a:r>
            <a:r>
              <a:rPr lang="en-US" altLang="en-US" sz="4300" dirty="0">
                <a:latin typeface=""/>
              </a:rPr>
              <a:t> est. </a:t>
            </a:r>
            <a:r>
              <a:rPr lang="en-US" altLang="en-US" sz="4300" dirty="0" err="1">
                <a:latin typeface=""/>
              </a:rPr>
              <a:t>Aliquam</a:t>
            </a:r>
            <a:r>
              <a:rPr lang="en-US" altLang="en-US" sz="4300" dirty="0">
                <a:latin typeface=""/>
              </a:rPr>
              <a:t> nisi </a:t>
            </a:r>
            <a:r>
              <a:rPr lang="en-US" altLang="en-US" sz="4300" dirty="0" err="1">
                <a:latin typeface=""/>
              </a:rPr>
              <a:t>neque</a:t>
            </a:r>
            <a:r>
              <a:rPr lang="en-US" altLang="en-US" sz="4300" dirty="0">
                <a:latin typeface=""/>
              </a:rPr>
              <a:t>, </a:t>
            </a:r>
            <a:r>
              <a:rPr lang="en-US" altLang="en-US" sz="4300" dirty="0" err="1">
                <a:latin typeface=""/>
              </a:rPr>
              <a:t>placerat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ut</a:t>
            </a:r>
            <a:r>
              <a:rPr lang="en-US" altLang="en-US" sz="4300" dirty="0">
                <a:latin typeface=""/>
              </a:rPr>
              <a:t> dolor et, </a:t>
            </a:r>
            <a:r>
              <a:rPr lang="en-US" altLang="en-US" sz="4300" dirty="0" err="1">
                <a:latin typeface=""/>
              </a:rPr>
              <a:t>sodales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eleifend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erat</a:t>
            </a:r>
            <a:r>
              <a:rPr lang="en-US" altLang="en-US" sz="4300" dirty="0">
                <a:latin typeface=""/>
              </a:rPr>
              <a:t>. </a:t>
            </a:r>
            <a:r>
              <a:rPr lang="en-US" altLang="en-US" sz="4300" dirty="0" err="1">
                <a:latin typeface=""/>
              </a:rPr>
              <a:t>Curabitur</a:t>
            </a:r>
            <a:r>
              <a:rPr lang="en-US" altLang="en-US" sz="4300" dirty="0">
                <a:latin typeface=""/>
              </a:rPr>
              <a:t> id </a:t>
            </a:r>
            <a:r>
              <a:rPr lang="en-US" altLang="en-US" sz="4300" dirty="0" err="1">
                <a:latin typeface=""/>
              </a:rPr>
              <a:t>massa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sapien</a:t>
            </a:r>
            <a:r>
              <a:rPr lang="en-US" altLang="en-US" sz="4300" dirty="0">
                <a:latin typeface=""/>
              </a:rPr>
              <a:t>. </a:t>
            </a:r>
            <a:r>
              <a:rPr lang="en-US" altLang="en-US" sz="4300" dirty="0" err="1">
                <a:latin typeface=""/>
              </a:rPr>
              <a:t>Pellentesque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ultricies</a:t>
            </a:r>
            <a:r>
              <a:rPr lang="en-US" altLang="en-US" sz="4300" dirty="0">
                <a:latin typeface=""/>
              </a:rPr>
              <a:t> sed </a:t>
            </a:r>
            <a:r>
              <a:rPr lang="en-US" altLang="en-US" sz="4300" dirty="0" err="1">
                <a:latin typeface=""/>
              </a:rPr>
              <a:t>risus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nec</a:t>
            </a:r>
            <a:r>
              <a:rPr lang="en-US" altLang="en-US" sz="4300" dirty="0">
                <a:latin typeface=""/>
              </a:rPr>
              <a:t> </a:t>
            </a:r>
            <a:r>
              <a:rPr lang="en-US" altLang="en-US" sz="4300" dirty="0" err="1">
                <a:latin typeface=""/>
              </a:rPr>
              <a:t>bibendum</a:t>
            </a:r>
            <a:endParaRPr lang="en-US" altLang="en-US" sz="4300" dirty="0">
              <a:latin typeface=""/>
            </a:endParaRPr>
          </a:p>
        </p:txBody>
      </p:sp>
      <p:sp>
        <p:nvSpPr>
          <p:cNvPr id="2052" name="ZoneTexte 7">
            <a:extLst>
              <a:ext uri="{FF2B5EF4-FFF2-40B4-BE49-F238E27FC236}">
                <a16:creationId xmlns:a16="http://schemas.microsoft.com/office/drawing/2014/main" id="{49B30570-738A-4F22-92CA-E015DE784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18861" y="5706324"/>
            <a:ext cx="15233712" cy="12792280"/>
          </a:xfrm>
          <a:prstGeom prst="rect">
            <a:avLst/>
          </a:prstGeom>
          <a:noFill/>
          <a:ln>
            <a:noFill/>
          </a:ln>
        </p:spPr>
        <p:txBody>
          <a:bodyPr wrap="square" lIns="86420" tIns="43210" rIns="86420" bIns="4321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endParaRPr lang="fr-FR" altLang="en-US" sz="4300" b="1" dirty="0">
              <a:latin typeface="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fr-FR" altLang="en-US" sz="4300" b="1" dirty="0" err="1">
                <a:latin typeface=""/>
              </a:rPr>
              <a:t>Results</a:t>
            </a:r>
            <a:r>
              <a:rPr lang="fr-FR" altLang="en-US" sz="4300" b="1" dirty="0">
                <a:latin typeface=""/>
              </a:rPr>
              <a:t> &amp; discussion :</a:t>
            </a:r>
          </a:p>
          <a:p>
            <a:pPr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4300" dirty="0">
                <a:latin typeface=""/>
              </a:rPr>
              <a:t>Lorem ipsum </a:t>
            </a:r>
            <a:r>
              <a:rPr lang="fr-FR" altLang="en-US" sz="4300" dirty="0" err="1">
                <a:latin typeface=""/>
              </a:rPr>
              <a:t>dolor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sit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amet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consectetur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adipiscing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elit</a:t>
            </a:r>
            <a:r>
              <a:rPr lang="fr-FR" altLang="en-US" sz="4300" dirty="0">
                <a:latin typeface=""/>
              </a:rPr>
              <a:t>. Nunc eu </a:t>
            </a:r>
            <a:r>
              <a:rPr lang="fr-FR" altLang="en-US" sz="4300" dirty="0" err="1">
                <a:latin typeface=""/>
              </a:rPr>
              <a:t>lorem</a:t>
            </a:r>
            <a:r>
              <a:rPr lang="fr-FR" altLang="en-US" sz="4300" dirty="0">
                <a:latin typeface=""/>
              </a:rPr>
              <a:t> et </a:t>
            </a:r>
            <a:r>
              <a:rPr lang="fr-FR" altLang="en-US" sz="4300" dirty="0" err="1">
                <a:latin typeface=""/>
              </a:rPr>
              <a:t>lectus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ullamcorper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malesuada</a:t>
            </a:r>
            <a:r>
              <a:rPr lang="fr-FR" altLang="en-US" sz="4300" dirty="0">
                <a:latin typeface=""/>
              </a:rPr>
              <a:t>. </a:t>
            </a:r>
            <a:r>
              <a:rPr lang="fr-FR" altLang="en-US" sz="4300" dirty="0" err="1">
                <a:latin typeface=""/>
              </a:rPr>
              <a:t>Quisque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turpis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felis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vulputate</a:t>
            </a:r>
            <a:r>
              <a:rPr lang="fr-FR" altLang="en-US" sz="4300" dirty="0">
                <a:latin typeface=""/>
              </a:rPr>
              <a:t> id pretium a, </a:t>
            </a:r>
            <a:r>
              <a:rPr lang="fr-FR" altLang="en-US" sz="4300" dirty="0" err="1">
                <a:latin typeface=""/>
              </a:rPr>
              <a:t>accumsan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facilisis</a:t>
            </a:r>
            <a:r>
              <a:rPr lang="fr-FR" altLang="en-US" sz="4300" dirty="0">
                <a:latin typeface=""/>
              </a:rPr>
              <a:t> erat. </a:t>
            </a:r>
            <a:r>
              <a:rPr lang="fr-FR" altLang="en-US" sz="4300" dirty="0" err="1">
                <a:latin typeface=""/>
              </a:rPr>
              <a:t>Maecenas</a:t>
            </a:r>
            <a:r>
              <a:rPr lang="fr-FR" altLang="en-US" sz="4300" dirty="0">
                <a:latin typeface=""/>
              </a:rPr>
              <a:t> et tristique </a:t>
            </a:r>
            <a:r>
              <a:rPr lang="fr-FR" altLang="en-US" sz="4300" dirty="0" err="1">
                <a:latin typeface=""/>
              </a:rPr>
              <a:t>lorem</a:t>
            </a:r>
            <a:r>
              <a:rPr lang="fr-FR" altLang="en-US" sz="4300" dirty="0">
                <a:latin typeface=""/>
              </a:rPr>
              <a:t>. </a:t>
            </a:r>
            <a:r>
              <a:rPr lang="fr-FR" altLang="en-US" sz="4300" dirty="0" err="1">
                <a:latin typeface=""/>
              </a:rPr>
              <a:t>Aenean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leo</a:t>
            </a:r>
            <a:r>
              <a:rPr lang="fr-FR" altLang="en-US" sz="4300" dirty="0">
                <a:latin typeface=""/>
              </a:rPr>
              <a:t> magna, </a:t>
            </a:r>
            <a:r>
              <a:rPr lang="fr-FR" altLang="en-US" sz="4300" dirty="0" err="1">
                <a:latin typeface=""/>
              </a:rPr>
              <a:t>varius</a:t>
            </a:r>
            <a:r>
              <a:rPr lang="fr-FR" altLang="en-US" sz="4300" dirty="0">
                <a:latin typeface=""/>
              </a:rPr>
              <a:t> id </a:t>
            </a:r>
            <a:r>
              <a:rPr lang="fr-FR" altLang="en-US" sz="4300" dirty="0" err="1">
                <a:latin typeface=""/>
              </a:rPr>
              <a:t>neque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ac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sagittis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pellentesque</a:t>
            </a:r>
            <a:r>
              <a:rPr lang="fr-FR" altLang="en-US" sz="4300" dirty="0">
                <a:latin typeface=""/>
              </a:rPr>
              <a:t> libero. Morbi </a:t>
            </a:r>
            <a:r>
              <a:rPr lang="fr-FR" altLang="en-US" sz="4300" dirty="0" err="1">
                <a:latin typeface=""/>
              </a:rPr>
              <a:t>quis</a:t>
            </a:r>
            <a:r>
              <a:rPr lang="fr-FR" altLang="en-US" sz="4300" dirty="0">
                <a:latin typeface=""/>
              </a:rPr>
              <a:t> diam </a:t>
            </a:r>
            <a:r>
              <a:rPr lang="fr-FR" altLang="en-US" sz="4300" dirty="0" err="1">
                <a:latin typeface=""/>
              </a:rPr>
              <a:t>rutrum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aliquam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velit</a:t>
            </a:r>
            <a:r>
              <a:rPr lang="fr-FR" altLang="en-US" sz="4300" dirty="0">
                <a:latin typeface=""/>
              </a:rPr>
              <a:t> vitae, </a:t>
            </a:r>
            <a:r>
              <a:rPr lang="fr-FR" altLang="en-US" sz="4300" dirty="0" err="1">
                <a:latin typeface=""/>
              </a:rPr>
              <a:t>varius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risus</a:t>
            </a:r>
            <a:r>
              <a:rPr lang="fr-FR" altLang="en-US" sz="4300" dirty="0">
                <a:latin typeface=""/>
              </a:rPr>
              <a:t>. </a:t>
            </a:r>
            <a:r>
              <a:rPr lang="fr-FR" altLang="en-US" sz="4300" dirty="0" err="1">
                <a:latin typeface=""/>
              </a:rPr>
              <a:t>Curabitur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quis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viverra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sapien</a:t>
            </a:r>
            <a:r>
              <a:rPr lang="fr-FR" altLang="en-US" sz="4300" dirty="0">
                <a:latin typeface=""/>
              </a:rPr>
              <a:t>, eu </a:t>
            </a:r>
            <a:r>
              <a:rPr lang="fr-FR" altLang="en-US" sz="4300" dirty="0" err="1">
                <a:latin typeface=""/>
              </a:rPr>
              <a:t>convallis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leo</a:t>
            </a:r>
            <a:r>
              <a:rPr lang="fr-FR" altLang="en-US" sz="4300" dirty="0">
                <a:latin typeface=""/>
              </a:rPr>
              <a:t>. </a:t>
            </a:r>
            <a:r>
              <a:rPr lang="fr-FR" altLang="en-US" sz="4300" dirty="0" err="1">
                <a:latin typeface=""/>
              </a:rPr>
              <a:t>Quisque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tincidunt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velit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quam</a:t>
            </a:r>
            <a:r>
              <a:rPr lang="fr-FR" altLang="en-US" sz="4300" dirty="0">
                <a:latin typeface=""/>
              </a:rPr>
              <a:t>, in </a:t>
            </a:r>
            <a:r>
              <a:rPr lang="fr-FR" altLang="en-US" sz="4300" dirty="0" err="1">
                <a:latin typeface=""/>
              </a:rPr>
              <a:t>interdum</a:t>
            </a:r>
            <a:r>
              <a:rPr lang="fr-FR" altLang="en-US" sz="4300" dirty="0">
                <a:latin typeface=""/>
              </a:rPr>
              <a:t> ex </a:t>
            </a:r>
            <a:r>
              <a:rPr lang="fr-FR" altLang="en-US" sz="4300" dirty="0" err="1">
                <a:latin typeface=""/>
              </a:rPr>
              <a:t>tincidunt</a:t>
            </a:r>
            <a:r>
              <a:rPr lang="fr-FR" altLang="en-US" sz="4300" dirty="0">
                <a:latin typeface=""/>
              </a:rPr>
              <a:t> ut. </a:t>
            </a:r>
            <a:r>
              <a:rPr lang="fr-FR" altLang="en-US" sz="4300" dirty="0" err="1">
                <a:latin typeface=""/>
              </a:rPr>
              <a:t>Aenean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fermentum</a:t>
            </a:r>
            <a:r>
              <a:rPr lang="fr-FR" altLang="en-US" sz="4300" dirty="0">
                <a:latin typeface=""/>
              </a:rPr>
              <a:t> at massa vitae </a:t>
            </a:r>
            <a:r>
              <a:rPr lang="fr-FR" altLang="en-US" sz="4300" dirty="0" err="1">
                <a:latin typeface=""/>
              </a:rPr>
              <a:t>aliquam</a:t>
            </a:r>
            <a:r>
              <a:rPr lang="fr-FR" altLang="en-US" sz="4300" dirty="0">
                <a:latin typeface=""/>
              </a:rPr>
              <a:t>. </a:t>
            </a:r>
            <a:r>
              <a:rPr lang="fr-FR" altLang="en-US" sz="4300" dirty="0" err="1">
                <a:latin typeface=""/>
              </a:rPr>
              <a:t>Fusce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vel</a:t>
            </a:r>
            <a:r>
              <a:rPr lang="fr-FR" altLang="en-US" sz="4300" dirty="0">
                <a:latin typeface=""/>
              </a:rPr>
              <a:t> diam at </a:t>
            </a:r>
            <a:r>
              <a:rPr lang="fr-FR" altLang="en-US" sz="4300" dirty="0" err="1">
                <a:latin typeface=""/>
              </a:rPr>
              <a:t>neque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ultricies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ultrices</a:t>
            </a:r>
            <a:r>
              <a:rPr lang="fr-FR" altLang="en-US" sz="4300" dirty="0">
                <a:latin typeface=""/>
              </a:rPr>
              <a:t> et </a:t>
            </a:r>
            <a:r>
              <a:rPr lang="fr-FR" altLang="en-US" sz="4300" dirty="0" err="1">
                <a:latin typeface=""/>
              </a:rPr>
              <a:t>quis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justo</a:t>
            </a:r>
            <a:r>
              <a:rPr lang="fr-FR" altLang="en-US" sz="4300" dirty="0">
                <a:latin typeface=""/>
              </a:rPr>
              <a:t>. </a:t>
            </a:r>
            <a:r>
              <a:rPr lang="fr-FR" altLang="en-US" sz="4300" dirty="0" err="1">
                <a:latin typeface=""/>
              </a:rPr>
              <a:t>Vivamus</a:t>
            </a:r>
            <a:r>
              <a:rPr lang="fr-FR" altLang="en-US" sz="4300" dirty="0">
                <a:latin typeface=""/>
              </a:rPr>
              <a:t> pretium </a:t>
            </a:r>
            <a:r>
              <a:rPr lang="fr-FR" altLang="en-US" sz="4300" dirty="0" err="1">
                <a:latin typeface=""/>
              </a:rPr>
              <a:t>leo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sem</a:t>
            </a:r>
            <a:r>
              <a:rPr lang="fr-FR" altLang="en-US" sz="4300" dirty="0">
                <a:latin typeface=""/>
              </a:rPr>
              <a:t>, et </a:t>
            </a:r>
            <a:r>
              <a:rPr lang="fr-FR" altLang="en-US" sz="4300" dirty="0" err="1">
                <a:latin typeface=""/>
              </a:rPr>
              <a:t>imperdiet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quam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vestibulum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vel</a:t>
            </a:r>
            <a:r>
              <a:rPr lang="fr-FR" altLang="en-US" sz="4300" dirty="0">
                <a:latin typeface=""/>
              </a:rPr>
              <a:t>. Cras eu </a:t>
            </a:r>
            <a:r>
              <a:rPr lang="fr-FR" altLang="en-US" sz="4300" dirty="0" err="1">
                <a:latin typeface=""/>
              </a:rPr>
              <a:t>fermentum</a:t>
            </a:r>
            <a:r>
              <a:rPr lang="fr-FR" altLang="en-US" sz="4300" dirty="0">
                <a:latin typeface=""/>
              </a:rPr>
              <a:t> ex. </a:t>
            </a:r>
            <a:r>
              <a:rPr lang="fr-FR" altLang="en-US" sz="4300" dirty="0" err="1">
                <a:latin typeface=""/>
              </a:rPr>
              <a:t>Donec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orci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tortor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eleifend</a:t>
            </a:r>
            <a:r>
              <a:rPr lang="fr-FR" altLang="en-US" sz="4300" dirty="0">
                <a:latin typeface=""/>
              </a:rPr>
              <a:t> et magna </a:t>
            </a:r>
            <a:r>
              <a:rPr lang="fr-FR" altLang="en-US" sz="4300" dirty="0" err="1">
                <a:latin typeface=""/>
              </a:rPr>
              <a:t>sed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ultrices</a:t>
            </a:r>
            <a:r>
              <a:rPr lang="fr-FR" altLang="en-US" sz="4300" dirty="0">
                <a:latin typeface=""/>
              </a:rPr>
              <a:t> pulvinar diam. Sed </a:t>
            </a:r>
            <a:r>
              <a:rPr lang="fr-FR" altLang="en-US" sz="4300" dirty="0" err="1">
                <a:latin typeface=""/>
              </a:rPr>
              <a:t>luctus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elit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efficitur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efficitur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auctor</a:t>
            </a:r>
            <a:r>
              <a:rPr lang="fr-FR" altLang="en-US" sz="4300" dirty="0">
                <a:latin typeface=""/>
              </a:rPr>
              <a:t>. </a:t>
            </a:r>
            <a:r>
              <a:rPr lang="fr-FR" altLang="en-US" sz="4300" dirty="0" err="1">
                <a:latin typeface=""/>
              </a:rPr>
              <a:t>Proin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turpis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lacus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fermentum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sit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amet</a:t>
            </a:r>
            <a:r>
              <a:rPr lang="fr-FR" altLang="en-US" sz="4300" dirty="0">
                <a:latin typeface=""/>
              </a:rPr>
              <a:t> massa </a:t>
            </a:r>
            <a:r>
              <a:rPr lang="fr-FR" altLang="en-US" sz="4300" dirty="0" err="1">
                <a:latin typeface=""/>
              </a:rPr>
              <a:t>vel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consectetur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aliquet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nisl</a:t>
            </a:r>
            <a:r>
              <a:rPr lang="fr-FR" altLang="en-US" sz="4300" dirty="0">
                <a:latin typeface=""/>
              </a:rPr>
              <a:t>. Integer </a:t>
            </a:r>
            <a:r>
              <a:rPr lang="fr-FR" altLang="en-US" sz="4300" dirty="0" err="1">
                <a:latin typeface=""/>
              </a:rPr>
              <a:t>nisl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augue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vehicula</a:t>
            </a:r>
            <a:r>
              <a:rPr lang="fr-FR" altLang="en-US" sz="4300" dirty="0">
                <a:latin typeface=""/>
              </a:rPr>
              <a:t> non </a:t>
            </a:r>
            <a:r>
              <a:rPr lang="fr-FR" altLang="en-US" sz="4300" dirty="0" err="1">
                <a:latin typeface=""/>
              </a:rPr>
              <a:t>mauris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vel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faucibus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viverra</a:t>
            </a:r>
            <a:r>
              <a:rPr lang="fr-FR" altLang="en-US" sz="4300" dirty="0">
                <a:latin typeface=""/>
              </a:rPr>
              <a:t> ipsum. </a:t>
            </a:r>
            <a:r>
              <a:rPr lang="fr-FR" altLang="en-US" sz="4300" dirty="0" err="1">
                <a:latin typeface=""/>
              </a:rPr>
              <a:t>Curabitur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egestas</a:t>
            </a:r>
            <a:r>
              <a:rPr lang="fr-FR" altLang="en-US" sz="4300" dirty="0">
                <a:latin typeface=""/>
              </a:rPr>
              <a:t> est </a:t>
            </a:r>
            <a:r>
              <a:rPr lang="fr-FR" altLang="en-US" sz="4300" dirty="0" err="1">
                <a:latin typeface=""/>
              </a:rPr>
              <a:t>purus</a:t>
            </a:r>
            <a:r>
              <a:rPr lang="fr-FR" altLang="en-US" sz="4300" dirty="0">
                <a:latin typeface=""/>
              </a:rPr>
              <a:t>, </a:t>
            </a:r>
            <a:r>
              <a:rPr lang="fr-FR" altLang="en-US" sz="4300" dirty="0" err="1">
                <a:latin typeface=""/>
              </a:rPr>
              <a:t>sit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amet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ullamcorper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metus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feugiat</a:t>
            </a:r>
            <a:r>
              <a:rPr lang="fr-FR" altLang="en-US" sz="4300" dirty="0">
                <a:latin typeface=""/>
              </a:rPr>
              <a:t> et. </a:t>
            </a:r>
            <a:r>
              <a:rPr lang="fr-FR" altLang="en-US" sz="4300" dirty="0" err="1">
                <a:latin typeface=""/>
              </a:rPr>
              <a:t>Aenean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tempus</a:t>
            </a:r>
            <a:r>
              <a:rPr lang="fr-FR" altLang="en-US" sz="4300" dirty="0">
                <a:latin typeface=""/>
              </a:rPr>
              <a:t> dictum ante, a </a:t>
            </a:r>
            <a:r>
              <a:rPr lang="fr-FR" altLang="en-US" sz="4300" dirty="0" err="1">
                <a:latin typeface=""/>
              </a:rPr>
              <a:t>dapibus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dui</a:t>
            </a:r>
            <a:r>
              <a:rPr lang="fr-FR" altLang="en-US" sz="4300" dirty="0">
                <a:latin typeface=""/>
              </a:rPr>
              <a:t> </a:t>
            </a:r>
            <a:r>
              <a:rPr lang="fr-FR" altLang="en-US" sz="4300" dirty="0" err="1">
                <a:latin typeface=""/>
              </a:rPr>
              <a:t>lacinia</a:t>
            </a:r>
            <a:r>
              <a:rPr lang="fr-FR" altLang="en-US" sz="4300" dirty="0">
                <a:latin typeface=""/>
              </a:rPr>
              <a:t> et. </a:t>
            </a:r>
            <a:r>
              <a:rPr lang="fr-FR" altLang="en-US" sz="4300" dirty="0" err="1">
                <a:latin typeface=""/>
              </a:rPr>
              <a:t>Aliquam</a:t>
            </a:r>
            <a:r>
              <a:rPr lang="fr-FR" altLang="en-US" sz="4300" dirty="0">
                <a:latin typeface=""/>
              </a:rPr>
              <a:t>.</a:t>
            </a:r>
            <a:endParaRPr lang="en-US" altLang="en-US" sz="4300" dirty="0">
              <a:latin typeface=""/>
            </a:endParaRPr>
          </a:p>
        </p:txBody>
      </p:sp>
      <p:sp>
        <p:nvSpPr>
          <p:cNvPr id="2053" name="ZoneTexte 7">
            <a:extLst>
              <a:ext uri="{FF2B5EF4-FFF2-40B4-BE49-F238E27FC236}">
                <a16:creationId xmlns:a16="http://schemas.microsoft.com/office/drawing/2014/main" id="{4D009D83-F61D-4A59-A21C-D846B7FFA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21565" y="12540321"/>
            <a:ext cx="13514388" cy="12410638"/>
          </a:xfrm>
          <a:prstGeom prst="rect">
            <a:avLst/>
          </a:prstGeom>
          <a:noFill/>
          <a:ln>
            <a:noFill/>
          </a:ln>
        </p:spPr>
        <p:txBody>
          <a:bodyPr lIns="86420" tIns="43210" rIns="86420" bIns="4321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9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endParaRPr lang="fr-FR" altLang="en-US" sz="4400" b="1" dirty="0"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fr-FR" altLang="en-US" sz="4400" b="1" dirty="0">
                <a:latin typeface="Arial" panose="020B0604020202020204" pitchFamily="34" charset="0"/>
              </a:rPr>
              <a:t>Conclusion &amp; perspectives 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FR" altLang="en-US" sz="4400" dirty="0">
                <a:latin typeface="Arial" panose="020B0604020202020204" pitchFamily="34" charset="0"/>
              </a:rPr>
              <a:t> </a:t>
            </a:r>
            <a:r>
              <a:rPr lang="fr-FR" altLang="en-US" sz="4400" dirty="0"/>
              <a:t>Lorem ipsum </a:t>
            </a:r>
            <a:r>
              <a:rPr lang="fr-FR" altLang="en-US" sz="4400" dirty="0" err="1"/>
              <a:t>dolor</a:t>
            </a:r>
            <a:r>
              <a:rPr lang="fr-FR" altLang="en-US" sz="4400" dirty="0"/>
              <a:t> </a:t>
            </a:r>
            <a:r>
              <a:rPr lang="fr-FR" altLang="en-US" sz="4400" dirty="0" err="1"/>
              <a:t>sit</a:t>
            </a:r>
            <a:r>
              <a:rPr lang="fr-FR" altLang="en-US" sz="4400" dirty="0"/>
              <a:t> </a:t>
            </a:r>
            <a:r>
              <a:rPr lang="fr-FR" altLang="en-US" sz="4400" dirty="0" err="1"/>
              <a:t>amet</a:t>
            </a:r>
            <a:r>
              <a:rPr lang="fr-FR" altLang="en-US" sz="4400" dirty="0"/>
              <a:t>, </a:t>
            </a:r>
            <a:r>
              <a:rPr lang="fr-FR" altLang="en-US" sz="4400" dirty="0" err="1"/>
              <a:t>consectetur</a:t>
            </a:r>
            <a:r>
              <a:rPr lang="fr-FR" altLang="en-US" sz="4400" dirty="0"/>
              <a:t> </a:t>
            </a:r>
            <a:r>
              <a:rPr lang="fr-FR" altLang="en-US" sz="4400" dirty="0" err="1"/>
              <a:t>adipiscing</a:t>
            </a:r>
            <a:r>
              <a:rPr lang="fr-FR" altLang="en-US" sz="4400" dirty="0"/>
              <a:t> </a:t>
            </a:r>
            <a:r>
              <a:rPr lang="fr-FR" altLang="en-US" sz="4400" dirty="0" err="1"/>
              <a:t>elit</a:t>
            </a:r>
            <a:r>
              <a:rPr lang="fr-FR" altLang="en-US" sz="4400" dirty="0"/>
              <a:t>. Nunc eu </a:t>
            </a:r>
            <a:r>
              <a:rPr lang="fr-FR" altLang="en-US" sz="4400" dirty="0" err="1"/>
              <a:t>lorem</a:t>
            </a:r>
            <a:r>
              <a:rPr lang="fr-FR" altLang="en-US" sz="4400" dirty="0"/>
              <a:t> et </a:t>
            </a:r>
            <a:r>
              <a:rPr lang="fr-FR" altLang="en-US" sz="4400" dirty="0" err="1"/>
              <a:t>lectus</a:t>
            </a:r>
            <a:r>
              <a:rPr lang="fr-FR" altLang="en-US" sz="4400" dirty="0"/>
              <a:t> </a:t>
            </a:r>
            <a:r>
              <a:rPr lang="fr-FR" altLang="en-US" sz="4400" dirty="0" err="1"/>
              <a:t>ullamcorper</a:t>
            </a:r>
            <a:r>
              <a:rPr lang="fr-FR" altLang="en-US" sz="4400" dirty="0"/>
              <a:t> </a:t>
            </a:r>
            <a:r>
              <a:rPr lang="fr-FR" altLang="en-US" sz="4400" dirty="0" err="1"/>
              <a:t>malesuada</a:t>
            </a:r>
            <a:r>
              <a:rPr lang="fr-FR" altLang="en-US" sz="4400" dirty="0"/>
              <a:t>. </a:t>
            </a:r>
            <a:r>
              <a:rPr lang="fr-FR" altLang="en-US" sz="4400" dirty="0" err="1"/>
              <a:t>Quisque</a:t>
            </a:r>
            <a:r>
              <a:rPr lang="fr-FR" altLang="en-US" sz="4400" dirty="0"/>
              <a:t> </a:t>
            </a:r>
            <a:r>
              <a:rPr lang="fr-FR" altLang="en-US" sz="4400" dirty="0" err="1"/>
              <a:t>turpis</a:t>
            </a:r>
            <a:r>
              <a:rPr lang="fr-FR" altLang="en-US" sz="4400" dirty="0"/>
              <a:t> </a:t>
            </a:r>
            <a:r>
              <a:rPr lang="fr-FR" altLang="en-US" sz="4400" dirty="0" err="1"/>
              <a:t>felis</a:t>
            </a:r>
            <a:r>
              <a:rPr lang="fr-FR" altLang="en-US" sz="4400" dirty="0"/>
              <a:t>, </a:t>
            </a:r>
            <a:r>
              <a:rPr lang="fr-FR" altLang="en-US" sz="4400" dirty="0" err="1"/>
              <a:t>vulputate</a:t>
            </a:r>
            <a:r>
              <a:rPr lang="fr-FR" altLang="en-US" sz="4400" dirty="0"/>
              <a:t> id pretium a, </a:t>
            </a:r>
            <a:r>
              <a:rPr lang="fr-FR" altLang="en-US" sz="4400" dirty="0" err="1"/>
              <a:t>accumsan</a:t>
            </a:r>
            <a:r>
              <a:rPr lang="fr-FR" altLang="en-US" sz="4400" dirty="0"/>
              <a:t> </a:t>
            </a:r>
            <a:r>
              <a:rPr lang="fr-FR" altLang="en-US" sz="4400" dirty="0" err="1"/>
              <a:t>facilisis</a:t>
            </a:r>
            <a:r>
              <a:rPr lang="fr-FR" altLang="en-US" sz="4400" dirty="0"/>
              <a:t> erat. </a:t>
            </a:r>
            <a:r>
              <a:rPr lang="fr-FR" altLang="en-US" sz="4400" dirty="0" err="1"/>
              <a:t>Maecenas</a:t>
            </a:r>
            <a:r>
              <a:rPr lang="fr-FR" altLang="en-US" sz="4400" dirty="0"/>
              <a:t> et tristique </a:t>
            </a:r>
            <a:r>
              <a:rPr lang="fr-FR" altLang="en-US" sz="4400" dirty="0" err="1"/>
              <a:t>lorem</a:t>
            </a:r>
            <a:r>
              <a:rPr lang="fr-FR" altLang="en-US" sz="4400" dirty="0"/>
              <a:t>. </a:t>
            </a:r>
            <a:r>
              <a:rPr lang="fr-FR" altLang="en-US" sz="4400" dirty="0" err="1"/>
              <a:t>Aenean</a:t>
            </a:r>
            <a:r>
              <a:rPr lang="fr-FR" altLang="en-US" sz="4400" dirty="0"/>
              <a:t> </a:t>
            </a:r>
            <a:r>
              <a:rPr lang="fr-FR" altLang="en-US" sz="4400" dirty="0" err="1"/>
              <a:t>leo</a:t>
            </a:r>
            <a:r>
              <a:rPr lang="fr-FR" altLang="en-US" sz="4400" dirty="0"/>
              <a:t> magna, </a:t>
            </a:r>
            <a:r>
              <a:rPr lang="fr-FR" altLang="en-US" sz="4400" dirty="0" err="1"/>
              <a:t>varius</a:t>
            </a:r>
            <a:r>
              <a:rPr lang="fr-FR" altLang="en-US" sz="4400" dirty="0"/>
              <a:t> id </a:t>
            </a:r>
            <a:r>
              <a:rPr lang="fr-FR" altLang="en-US" sz="4400" dirty="0" err="1"/>
              <a:t>neque</a:t>
            </a:r>
            <a:r>
              <a:rPr lang="fr-FR" altLang="en-US" sz="4400" dirty="0"/>
              <a:t> </a:t>
            </a:r>
            <a:r>
              <a:rPr lang="fr-FR" altLang="en-US" sz="4400" dirty="0" err="1"/>
              <a:t>ac</a:t>
            </a:r>
            <a:r>
              <a:rPr lang="fr-FR" altLang="en-US" sz="4400" dirty="0"/>
              <a:t>, </a:t>
            </a:r>
            <a:r>
              <a:rPr lang="fr-FR" altLang="en-US" sz="4400" dirty="0" err="1"/>
              <a:t>sagittis</a:t>
            </a:r>
            <a:r>
              <a:rPr lang="fr-FR" altLang="en-US" sz="4400" dirty="0"/>
              <a:t> </a:t>
            </a:r>
            <a:r>
              <a:rPr lang="fr-FR" altLang="en-US" sz="4400" dirty="0" err="1"/>
              <a:t>pellentesque</a:t>
            </a:r>
            <a:r>
              <a:rPr lang="fr-FR" altLang="en-US" sz="4400" dirty="0"/>
              <a:t> libero. Morbi </a:t>
            </a:r>
            <a:r>
              <a:rPr lang="fr-FR" altLang="en-US" sz="4400" dirty="0" err="1"/>
              <a:t>quis</a:t>
            </a:r>
            <a:r>
              <a:rPr lang="fr-FR" altLang="en-US" sz="4400" dirty="0"/>
              <a:t> diam </a:t>
            </a:r>
            <a:r>
              <a:rPr lang="fr-FR" altLang="en-US" sz="4400" dirty="0" err="1"/>
              <a:t>rutrum</a:t>
            </a:r>
            <a:r>
              <a:rPr lang="fr-FR" altLang="en-US" sz="4400" dirty="0"/>
              <a:t>, </a:t>
            </a:r>
            <a:r>
              <a:rPr lang="fr-FR" altLang="en-US" sz="4400" dirty="0" err="1"/>
              <a:t>aliquam</a:t>
            </a:r>
            <a:r>
              <a:rPr lang="fr-FR" altLang="en-US" sz="4400" dirty="0"/>
              <a:t> </a:t>
            </a:r>
            <a:r>
              <a:rPr lang="fr-FR" altLang="en-US" sz="4400" dirty="0" err="1"/>
              <a:t>velit</a:t>
            </a:r>
            <a:r>
              <a:rPr lang="fr-FR" altLang="en-US" sz="4400" dirty="0"/>
              <a:t> vitae, </a:t>
            </a:r>
            <a:r>
              <a:rPr lang="fr-FR" altLang="en-US" sz="4400" dirty="0" err="1"/>
              <a:t>varius</a:t>
            </a:r>
            <a:r>
              <a:rPr lang="fr-FR" altLang="en-US" sz="4400" dirty="0"/>
              <a:t> </a:t>
            </a:r>
            <a:r>
              <a:rPr lang="fr-FR" altLang="en-US" sz="4400" dirty="0" err="1"/>
              <a:t>risus</a:t>
            </a:r>
            <a:r>
              <a:rPr lang="fr-FR" altLang="en-US" sz="4400" dirty="0"/>
              <a:t>. </a:t>
            </a:r>
            <a:r>
              <a:rPr lang="fr-FR" altLang="en-US" sz="4400" dirty="0" err="1"/>
              <a:t>Curabitur</a:t>
            </a:r>
            <a:r>
              <a:rPr lang="fr-FR" altLang="en-US" sz="4400" dirty="0"/>
              <a:t> </a:t>
            </a:r>
            <a:r>
              <a:rPr lang="fr-FR" altLang="en-US" sz="4400" dirty="0" err="1"/>
              <a:t>quis</a:t>
            </a:r>
            <a:r>
              <a:rPr lang="fr-FR" altLang="en-US" sz="4400" dirty="0"/>
              <a:t> </a:t>
            </a:r>
            <a:r>
              <a:rPr lang="fr-FR" altLang="en-US" sz="4400" dirty="0" err="1"/>
              <a:t>viverra</a:t>
            </a:r>
            <a:r>
              <a:rPr lang="fr-FR" altLang="en-US" sz="4400" dirty="0"/>
              <a:t> </a:t>
            </a:r>
            <a:r>
              <a:rPr lang="fr-FR" altLang="en-US" sz="4400" dirty="0" err="1"/>
              <a:t>sapien</a:t>
            </a:r>
            <a:r>
              <a:rPr lang="fr-FR" altLang="en-US" sz="4400" dirty="0"/>
              <a:t>, eu </a:t>
            </a:r>
            <a:r>
              <a:rPr lang="fr-FR" altLang="en-US" sz="4400" dirty="0" err="1"/>
              <a:t>convallis</a:t>
            </a:r>
            <a:r>
              <a:rPr lang="fr-FR" altLang="en-US" sz="4400" dirty="0"/>
              <a:t> </a:t>
            </a:r>
            <a:r>
              <a:rPr lang="fr-FR" altLang="en-US" sz="4400" dirty="0" err="1"/>
              <a:t>leo</a:t>
            </a:r>
            <a:r>
              <a:rPr lang="fr-FR" altLang="en-US" sz="4400" dirty="0"/>
              <a:t>. </a:t>
            </a:r>
            <a:r>
              <a:rPr lang="fr-FR" altLang="en-US" sz="4400" dirty="0" err="1"/>
              <a:t>Quisque</a:t>
            </a:r>
            <a:r>
              <a:rPr lang="fr-FR" altLang="en-US" sz="4400" dirty="0"/>
              <a:t> </a:t>
            </a:r>
            <a:r>
              <a:rPr lang="fr-FR" altLang="en-US" sz="4400" dirty="0" err="1"/>
              <a:t>tincidunt</a:t>
            </a:r>
            <a:r>
              <a:rPr lang="fr-FR" altLang="en-US" sz="4400" dirty="0"/>
              <a:t> </a:t>
            </a:r>
            <a:r>
              <a:rPr lang="fr-FR" altLang="en-US" sz="4400" dirty="0" err="1"/>
              <a:t>velit</a:t>
            </a:r>
            <a:r>
              <a:rPr lang="fr-FR" altLang="en-US" sz="4400" dirty="0"/>
              <a:t> </a:t>
            </a:r>
            <a:r>
              <a:rPr lang="fr-FR" altLang="en-US" sz="4400" dirty="0" err="1"/>
              <a:t>quam</a:t>
            </a:r>
            <a:r>
              <a:rPr lang="fr-FR" altLang="en-US" sz="4400" dirty="0"/>
              <a:t>, in </a:t>
            </a:r>
            <a:r>
              <a:rPr lang="fr-FR" altLang="en-US" sz="4400" dirty="0" err="1"/>
              <a:t>interdum</a:t>
            </a:r>
            <a:r>
              <a:rPr lang="fr-FR" altLang="en-US" sz="4400" dirty="0"/>
              <a:t> ex </a:t>
            </a:r>
            <a:r>
              <a:rPr lang="fr-FR" altLang="en-US" sz="4400" dirty="0" err="1"/>
              <a:t>tincidunt</a:t>
            </a:r>
            <a:r>
              <a:rPr lang="fr-FR" altLang="en-US" sz="4400" dirty="0"/>
              <a:t> ut. </a:t>
            </a:r>
            <a:r>
              <a:rPr lang="fr-FR" altLang="en-US" sz="4400" dirty="0" err="1"/>
              <a:t>Aenean</a:t>
            </a:r>
            <a:r>
              <a:rPr lang="fr-FR" altLang="en-US" sz="4400" dirty="0"/>
              <a:t> </a:t>
            </a:r>
            <a:r>
              <a:rPr lang="fr-FR" altLang="en-US" sz="4400" dirty="0" err="1"/>
              <a:t>fermentum</a:t>
            </a:r>
            <a:r>
              <a:rPr lang="fr-FR" altLang="en-US" sz="4400" dirty="0"/>
              <a:t> at massa vitae </a:t>
            </a:r>
            <a:r>
              <a:rPr lang="fr-FR" altLang="en-US" sz="4400" dirty="0" err="1"/>
              <a:t>aliquam</a:t>
            </a:r>
            <a:r>
              <a:rPr lang="fr-FR" altLang="en-US" sz="4400" dirty="0"/>
              <a:t>. </a:t>
            </a:r>
            <a:r>
              <a:rPr lang="fr-FR" altLang="en-US" sz="4400" dirty="0" err="1"/>
              <a:t>Fusce</a:t>
            </a:r>
            <a:r>
              <a:rPr lang="fr-FR" altLang="en-US" sz="4400" dirty="0"/>
              <a:t> </a:t>
            </a:r>
            <a:r>
              <a:rPr lang="fr-FR" altLang="en-US" sz="4400" dirty="0" err="1"/>
              <a:t>vel</a:t>
            </a:r>
            <a:r>
              <a:rPr lang="fr-FR" altLang="en-US" sz="4400" dirty="0"/>
              <a:t> diam at </a:t>
            </a:r>
            <a:r>
              <a:rPr lang="fr-FR" altLang="en-US" sz="4400" dirty="0" err="1"/>
              <a:t>neque</a:t>
            </a:r>
            <a:r>
              <a:rPr lang="fr-FR" altLang="en-US" sz="4400" dirty="0"/>
              <a:t> </a:t>
            </a:r>
            <a:r>
              <a:rPr lang="fr-FR" altLang="en-US" sz="4400" dirty="0" err="1"/>
              <a:t>ultricies</a:t>
            </a:r>
            <a:r>
              <a:rPr lang="fr-FR" altLang="en-US" sz="4400" dirty="0"/>
              <a:t> </a:t>
            </a:r>
            <a:r>
              <a:rPr lang="fr-FR" altLang="en-US" sz="4400" dirty="0" err="1"/>
              <a:t>ultrices</a:t>
            </a:r>
            <a:r>
              <a:rPr lang="fr-FR" altLang="en-US" sz="4400" dirty="0"/>
              <a:t> et </a:t>
            </a:r>
            <a:r>
              <a:rPr lang="fr-FR" altLang="en-US" sz="4400" dirty="0" err="1"/>
              <a:t>quis</a:t>
            </a:r>
            <a:r>
              <a:rPr lang="fr-FR" altLang="en-US" sz="4400" dirty="0"/>
              <a:t> </a:t>
            </a:r>
            <a:r>
              <a:rPr lang="fr-FR" altLang="en-US" sz="4400" dirty="0" err="1"/>
              <a:t>justo</a:t>
            </a:r>
            <a:r>
              <a:rPr lang="fr-FR" altLang="en-US" sz="4400" dirty="0"/>
              <a:t>. </a:t>
            </a:r>
            <a:r>
              <a:rPr lang="fr-FR" altLang="en-US" sz="4400" dirty="0" err="1"/>
              <a:t>Vivamus</a:t>
            </a:r>
            <a:r>
              <a:rPr lang="fr-FR" altLang="en-US" sz="4400" dirty="0"/>
              <a:t> pretium </a:t>
            </a:r>
            <a:r>
              <a:rPr lang="fr-FR" altLang="en-US" sz="4400" dirty="0" err="1"/>
              <a:t>leo</a:t>
            </a:r>
            <a:r>
              <a:rPr lang="fr-FR" altLang="en-US" sz="4400" dirty="0"/>
              <a:t> </a:t>
            </a:r>
            <a:r>
              <a:rPr lang="fr-FR" altLang="en-US" sz="4400" dirty="0" err="1"/>
              <a:t>sem</a:t>
            </a:r>
            <a:r>
              <a:rPr lang="fr-FR" altLang="en-US" sz="4400" dirty="0"/>
              <a:t>, et </a:t>
            </a:r>
            <a:r>
              <a:rPr lang="fr-FR" altLang="en-US" sz="4400" dirty="0" err="1"/>
              <a:t>imperdiet</a:t>
            </a:r>
            <a:r>
              <a:rPr lang="fr-FR" altLang="en-US" sz="4400" dirty="0"/>
              <a:t> </a:t>
            </a:r>
            <a:r>
              <a:rPr lang="fr-FR" altLang="en-US" sz="4400" dirty="0" err="1"/>
              <a:t>quam</a:t>
            </a:r>
            <a:r>
              <a:rPr lang="fr-FR" altLang="en-US" sz="4400" dirty="0"/>
              <a:t> </a:t>
            </a:r>
            <a:r>
              <a:rPr lang="fr-FR" altLang="en-US" sz="4400" dirty="0" err="1"/>
              <a:t>vestibulum</a:t>
            </a:r>
            <a:r>
              <a:rPr lang="fr-FR" altLang="en-US" sz="4400" dirty="0"/>
              <a:t> </a:t>
            </a:r>
            <a:r>
              <a:rPr lang="fr-FR" altLang="en-US" sz="4400" dirty="0" err="1"/>
              <a:t>vel</a:t>
            </a:r>
            <a:r>
              <a:rPr lang="fr-FR" altLang="en-US" sz="4400" dirty="0"/>
              <a:t>. Cras eu </a:t>
            </a:r>
            <a:r>
              <a:rPr lang="fr-FR" altLang="en-US" sz="4400" dirty="0" err="1"/>
              <a:t>fermentum</a:t>
            </a:r>
            <a:r>
              <a:rPr lang="fr-FR" altLang="en-US" sz="4400" dirty="0"/>
              <a:t> ex. </a:t>
            </a:r>
            <a:r>
              <a:rPr lang="fr-FR" altLang="en-US" sz="4400" dirty="0" err="1"/>
              <a:t>Donec</a:t>
            </a:r>
            <a:r>
              <a:rPr lang="fr-FR" altLang="en-US" sz="4400" dirty="0"/>
              <a:t> </a:t>
            </a:r>
            <a:r>
              <a:rPr lang="fr-FR" altLang="en-US" sz="4400" dirty="0" err="1"/>
              <a:t>orci</a:t>
            </a:r>
            <a:r>
              <a:rPr lang="fr-FR" altLang="en-US" sz="4400" dirty="0"/>
              <a:t> </a:t>
            </a:r>
            <a:r>
              <a:rPr lang="fr-FR" altLang="en-US" sz="4400" dirty="0" err="1"/>
              <a:t>tortor</a:t>
            </a:r>
            <a:r>
              <a:rPr lang="fr-FR" altLang="en-US" sz="4400" dirty="0"/>
              <a:t>, </a:t>
            </a:r>
            <a:r>
              <a:rPr lang="fr-FR" altLang="en-US" sz="4400" dirty="0" err="1"/>
              <a:t>eleifend</a:t>
            </a:r>
            <a:r>
              <a:rPr lang="fr-FR" altLang="en-US" sz="4400" dirty="0"/>
              <a:t> et magna </a:t>
            </a:r>
            <a:r>
              <a:rPr lang="fr-FR" altLang="en-US" sz="4400" dirty="0" err="1"/>
              <a:t>sed</a:t>
            </a:r>
            <a:r>
              <a:rPr lang="fr-FR" altLang="en-US" sz="4400" dirty="0"/>
              <a:t>, </a:t>
            </a:r>
            <a:r>
              <a:rPr lang="fr-FR" altLang="en-US" sz="4400" dirty="0" err="1"/>
              <a:t>ultrices</a:t>
            </a:r>
            <a:r>
              <a:rPr lang="fr-FR" altLang="en-US" sz="4400" dirty="0"/>
              <a:t> pulvinar diam.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/>
              <a:t>Acknowledgement</a:t>
            </a:r>
            <a:r>
              <a:rPr lang="en-US" altLang="en-US" sz="4400" dirty="0"/>
              <a:t> : </a:t>
            </a:r>
            <a:r>
              <a:rPr lang="fr-FR" altLang="en-US" sz="4400" dirty="0"/>
              <a:t>Lorem ipsum </a:t>
            </a:r>
            <a:r>
              <a:rPr lang="fr-FR" altLang="en-US" sz="4400" dirty="0" err="1"/>
              <a:t>dolor</a:t>
            </a:r>
            <a:r>
              <a:rPr lang="fr-FR" altLang="en-US" sz="4400" dirty="0"/>
              <a:t> </a:t>
            </a:r>
            <a:r>
              <a:rPr lang="fr-FR" altLang="en-US" sz="4400" dirty="0" err="1"/>
              <a:t>sit</a:t>
            </a:r>
            <a:r>
              <a:rPr lang="fr-FR" altLang="en-US" sz="4400" dirty="0"/>
              <a:t> </a:t>
            </a:r>
            <a:r>
              <a:rPr lang="fr-FR" altLang="en-US" sz="4400" dirty="0" err="1"/>
              <a:t>amet</a:t>
            </a:r>
            <a:r>
              <a:rPr lang="fr-FR" altLang="en-US" sz="4400" dirty="0"/>
              <a:t>, </a:t>
            </a:r>
            <a:r>
              <a:rPr lang="fr-FR" altLang="en-US" sz="4400" dirty="0" err="1"/>
              <a:t>consectetur</a:t>
            </a:r>
            <a:r>
              <a:rPr lang="fr-FR" altLang="en-US" sz="4400" dirty="0"/>
              <a:t> </a:t>
            </a:r>
            <a:r>
              <a:rPr lang="fr-FR" altLang="en-US" sz="4400" dirty="0" err="1"/>
              <a:t>adipiscing</a:t>
            </a:r>
            <a:r>
              <a:rPr lang="fr-FR" altLang="en-US" sz="4400" dirty="0"/>
              <a:t> </a:t>
            </a:r>
            <a:r>
              <a:rPr lang="fr-FR" altLang="en-US" sz="4400" dirty="0" err="1"/>
              <a:t>elit</a:t>
            </a:r>
            <a:r>
              <a:rPr lang="fr-FR" altLang="en-US" sz="4400" dirty="0"/>
              <a:t>. Nunc eu </a:t>
            </a:r>
            <a:r>
              <a:rPr lang="fr-FR" altLang="en-US" sz="4400" dirty="0" err="1"/>
              <a:t>lorem</a:t>
            </a:r>
            <a:r>
              <a:rPr lang="fr-FR" altLang="en-US" sz="4400" dirty="0"/>
              <a:t> et </a:t>
            </a:r>
            <a:r>
              <a:rPr lang="fr-FR" altLang="en-US" sz="4400" dirty="0" err="1"/>
              <a:t>lectus</a:t>
            </a:r>
            <a:r>
              <a:rPr lang="fr-FR" altLang="en-US" sz="4400" dirty="0"/>
              <a:t> </a:t>
            </a:r>
            <a:r>
              <a:rPr lang="fr-FR" altLang="en-US" sz="4400" dirty="0" err="1"/>
              <a:t>ullamcorper</a:t>
            </a:r>
            <a:r>
              <a:rPr lang="fr-FR" altLang="en-US" sz="4400" dirty="0"/>
              <a:t> </a:t>
            </a:r>
            <a:r>
              <a:rPr lang="fr-FR" altLang="en-US" sz="4400" dirty="0" err="1"/>
              <a:t>malesuada</a:t>
            </a:r>
            <a:r>
              <a:rPr lang="fr-FR" altLang="en-US" sz="4400" dirty="0"/>
              <a:t>.</a:t>
            </a:r>
            <a:endParaRPr lang="fr-FR" altLang="en-US" sz="3600" dirty="0">
              <a:latin typeface="Arial" panose="020B0604020202020204" pitchFamily="34" charset="0"/>
            </a:endParaRPr>
          </a:p>
        </p:txBody>
      </p:sp>
      <p:pic>
        <p:nvPicPr>
          <p:cNvPr id="2056" name="Picture 18">
            <a:extLst>
              <a:ext uri="{FF2B5EF4-FFF2-40B4-BE49-F238E27FC236}">
                <a16:creationId xmlns:a16="http://schemas.microsoft.com/office/drawing/2014/main" id="{3D3B2A6A-87D4-4E5C-8618-B7F77D82FF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596" y="12781607"/>
            <a:ext cx="8361363" cy="4791075"/>
          </a:xfrm>
          <a:prstGeom prst="rect">
            <a:avLst/>
          </a:prstGeom>
          <a:solidFill>
            <a:srgbClr val="89BDC5"/>
          </a:solidFill>
          <a:ln>
            <a:noFill/>
          </a:ln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2FDF55-60FA-48B9-B63E-884A29FDBA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647353"/>
              </p:ext>
            </p:extLst>
          </p:nvPr>
        </p:nvGraphicFramePr>
        <p:xfrm>
          <a:off x="32476255" y="5868839"/>
          <a:ext cx="10954211" cy="6500088"/>
        </p:xfrm>
        <a:graphic>
          <a:graphicData uri="http://schemas.openxmlformats.org/drawingml/2006/table">
            <a:tbl>
              <a:tblPr/>
              <a:tblGrid>
                <a:gridCol w="1778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61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61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74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74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974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59810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just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 </a:t>
                      </a:r>
                      <a:endParaRPr kumimoji="0" lang="en-US" altLang="fr-FR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MS PGothic" charset="-128"/>
                      </a:endParaRPr>
                    </a:p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Current job category</a:t>
                      </a:r>
                      <a:endParaRPr kumimoji="0" lang="en-US" altLang="fr-FR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77324" marR="77324" marT="38662" marB="386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06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 </a:t>
                      </a:r>
                      <a:endParaRPr kumimoji="0" lang="en-US" altLang="fr-FR" sz="9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One</a:t>
                      </a:r>
                      <a:endParaRPr kumimoji="0" lang="en-US" altLang="fr-FR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77324" marR="77324" marT="38662" marB="386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Two</a:t>
                      </a:r>
                      <a:endParaRPr kumimoji="0" lang="en-US" altLang="fr-FR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77324" marR="77324" marT="38662" marB="386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Three</a:t>
                      </a:r>
                    </a:p>
                  </a:txBody>
                  <a:tcPr marL="77324" marR="77324" marT="38662" marB="386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5886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 </a:t>
                      </a:r>
                      <a:endParaRPr kumimoji="0" lang="en-US" altLang="fr-FR" sz="9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N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%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N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%</a:t>
                      </a:r>
                      <a:endParaRPr kumimoji="0" lang="en-US" altLang="fr-FR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N</a:t>
                      </a:r>
                      <a:endParaRPr kumimoji="0" lang="en-US" altLang="fr-FR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%</a:t>
                      </a:r>
                      <a:endParaRPr kumimoji="0" lang="en-US" altLang="fr-FR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834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Very poor</a:t>
                      </a:r>
                      <a:endParaRPr kumimoji="0" lang="en-US" altLang="fr-FR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0.0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2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2.0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6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16.7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8834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Poor</a:t>
                      </a:r>
                      <a:endParaRPr kumimoji="0" lang="en-US" altLang="fr-FR" sz="9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0.0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3.1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7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19.4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8834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Fair</a:t>
                      </a:r>
                      <a:endParaRPr kumimoji="0" lang="en-US" altLang="fr-FR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8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50.0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37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37.8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11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30.6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834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Good</a:t>
                      </a:r>
                      <a:endParaRPr kumimoji="0" lang="en-US" altLang="fr-FR" sz="1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8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50.0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48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49.0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11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30.6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5886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Very </a:t>
                      </a:r>
                      <a:r>
                        <a:rPr kumimoji="0" lang="en-US" altLang="fr-FR" sz="2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Good</a:t>
                      </a:r>
                      <a:endParaRPr kumimoji="0" lang="en-US" alt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0.0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8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8.2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2.8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5886"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Total</a:t>
                      </a:r>
                      <a:endParaRPr kumimoji="0" lang="en-US" altLang="fr-FR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16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100.0 </a:t>
                      </a:r>
                      <a:endParaRPr kumimoji="0" lang="en-US" altLang="fr-FR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3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98</a:t>
                      </a:r>
                      <a:endParaRPr kumimoji="0" lang="en-US" altLang="fr-FR" sz="2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100.0 </a:t>
                      </a:r>
                      <a:endParaRPr kumimoji="0" lang="en-US" altLang="fr-FR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36</a:t>
                      </a:r>
                      <a:endParaRPr kumimoji="0" lang="en-US" altLang="fr-FR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257675">
                        <a:spcBef>
                          <a:spcPct val="20000"/>
                        </a:spcBef>
                        <a:buFont typeface="Arial" charset="0"/>
                        <a:defRPr sz="13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1pPr>
                      <a:lvl2pPr defTabSz="4257675">
                        <a:spcBef>
                          <a:spcPct val="20000"/>
                        </a:spcBef>
                        <a:buFont typeface="Arial" charset="0"/>
                        <a:defRPr sz="118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2pPr>
                      <a:lvl3pPr defTabSz="4257675">
                        <a:spcBef>
                          <a:spcPct val="20000"/>
                        </a:spcBef>
                        <a:buFont typeface="Arial" charset="0"/>
                        <a:defRPr sz="102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3pPr>
                      <a:lvl4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4pPr>
                      <a:lvl5pPr defTabSz="4257675">
                        <a:spcBef>
                          <a:spcPct val="20000"/>
                        </a:spcBef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5pPr>
                      <a:lvl6pPr marL="89741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6pPr>
                      <a:lvl7pPr marL="94313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7pPr>
                      <a:lvl8pPr marL="98885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8pPr>
                      <a:lvl9pPr marL="10345738" indent="-6688138" defTabSz="4257675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8500">
                          <a:solidFill>
                            <a:schemeClr val="tx1"/>
                          </a:solidFill>
                          <a:latin typeface="Calibri" charset="0"/>
                          <a:ea typeface="MS PGothic" charset="-128"/>
                        </a:defRPr>
                      </a:lvl9pPr>
                    </a:lstStyle>
                    <a:p>
                      <a:pPr marL="0" marR="0" lvl="0" indent="0" algn="ctr" defTabSz="425767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S PGothic" charset="-128"/>
                        </a:rPr>
                        <a:t>100.0 </a:t>
                      </a:r>
                      <a:endParaRPr kumimoji="0" lang="en-US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Times New Roman" charset="0"/>
                        <a:cs typeface="Arial" charset="0"/>
                      </a:endParaRPr>
                    </a:p>
                  </a:txBody>
                  <a:tcPr marL="57995" marR="5799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9E3146F3-98E2-4FB1-8193-31EF02AE24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478536"/>
              </p:ext>
            </p:extLst>
          </p:nvPr>
        </p:nvGraphicFramePr>
        <p:xfrm>
          <a:off x="17449800" y="19334336"/>
          <a:ext cx="13802319" cy="4968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35" name="Rectangle 3">
            <a:extLst>
              <a:ext uri="{FF2B5EF4-FFF2-40B4-BE49-F238E27FC236}">
                <a16:creationId xmlns:a16="http://schemas.microsoft.com/office/drawing/2014/main" id="{643A3F61-479C-48FA-9B8E-1F048B921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1063" y="11786939"/>
            <a:ext cx="13068300" cy="12827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altLang="en-US" dirty="0"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altLang="en-US" sz="28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altLang="en-US" sz="3200" b="1" dirty="0">
                <a:ea typeface="Calibri" panose="020F0502020204030204" pitchFamily="34" charset="0"/>
                <a:cs typeface="Arial" panose="020B0604020202020204" pitchFamily="34" charset="0"/>
              </a:rPr>
              <a:t>Table 14 :</a:t>
            </a:r>
            <a:r>
              <a:rPr lang="fr-FR" alt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altLang="en-US" sz="3200" dirty="0">
                <a:ea typeface="Calibri" panose="020F0502020204030204" pitchFamily="34" charset="0"/>
                <a:cs typeface="Arial" panose="020B0604020202020204" pitchFamily="34" charset="0"/>
              </a:rPr>
              <a:t>Lorem ipsum </a:t>
            </a:r>
            <a:r>
              <a:rPr lang="fr-FR" altLang="en-US" sz="3200" dirty="0" err="1">
                <a:ea typeface="Calibri" panose="020F0502020204030204" pitchFamily="34" charset="0"/>
                <a:cs typeface="Arial" panose="020B0604020202020204" pitchFamily="34" charset="0"/>
              </a:rPr>
              <a:t>dolor</a:t>
            </a:r>
            <a:r>
              <a:rPr lang="fr-FR" altLang="en-US" sz="32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altLang="en-US" sz="3200" dirty="0" err="1">
                <a:ea typeface="Calibri" panose="020F0502020204030204" pitchFamily="34" charset="0"/>
                <a:cs typeface="Arial" panose="020B0604020202020204" pitchFamily="34" charset="0"/>
              </a:rPr>
              <a:t>sit</a:t>
            </a:r>
            <a:r>
              <a:rPr lang="fr-FR" altLang="en-US" sz="32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altLang="en-US" sz="3200" dirty="0" err="1">
                <a:ea typeface="Calibri" panose="020F0502020204030204" pitchFamily="34" charset="0"/>
                <a:cs typeface="Arial" panose="020B0604020202020204" pitchFamily="34" charset="0"/>
              </a:rPr>
              <a:t>amet</a:t>
            </a:r>
            <a:endParaRPr lang="en-US" altLang="en-US" sz="3200" b="1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1C1271DA-C418-0B93-4F10-4FEB40B63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1439" y="396231"/>
            <a:ext cx="14833648" cy="2641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5928" tIns="457056" rIns="520536" bIns="177744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6500" b="1" dirty="0">
                <a:solidFill>
                  <a:srgbClr val="5B56A6"/>
                </a:solidFill>
              </a:rPr>
              <a:t>ABSTRACT TITLE</a:t>
            </a:r>
            <a:br>
              <a:rPr lang="fr-FR" sz="6500" b="1" dirty="0">
                <a:solidFill>
                  <a:srgbClr val="5B56A6"/>
                </a:solidFill>
              </a:rPr>
            </a:br>
            <a:r>
              <a:rPr lang="fr-FR" sz="6500" b="1" dirty="0" err="1">
                <a:solidFill>
                  <a:srgbClr val="5B56A6"/>
                </a:solidFill>
              </a:rPr>
              <a:t>Authors</a:t>
            </a:r>
            <a:r>
              <a:rPr lang="fr-FR" sz="6500" b="1" dirty="0">
                <a:solidFill>
                  <a:srgbClr val="5B56A6"/>
                </a:solidFill>
              </a:rPr>
              <a:t> List</a:t>
            </a: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53BA6FA34D134CA4C69B09FEB631A1" ma:contentTypeVersion="12" ma:contentTypeDescription="Create a new document." ma:contentTypeScope="" ma:versionID="2bfeaf9af2a976bad9525d05c5a5ed6c">
  <xsd:schema xmlns:xsd="http://www.w3.org/2001/XMLSchema" xmlns:xs="http://www.w3.org/2001/XMLSchema" xmlns:p="http://schemas.microsoft.com/office/2006/metadata/properties" xmlns:ns2="a79f2e7b-43a9-4b89-b479-dee42cd28928" xmlns:ns3="7e7a2a2b-0f42-4f9d-9249-d4ad34a9f0df" targetNamespace="http://schemas.microsoft.com/office/2006/metadata/properties" ma:root="true" ma:fieldsID="2b6f96882666a25451c0350309321927" ns2:_="" ns3:_="">
    <xsd:import namespace="a79f2e7b-43a9-4b89-b479-dee42cd28928"/>
    <xsd:import namespace="7e7a2a2b-0f42-4f9d-9249-d4ad34a9f0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f2e7b-43a9-4b89-b479-dee42cd289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7a2a2b-0f42-4f9d-9249-d4ad34a9f0d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2BB00B-53AD-407C-AE30-1F19E3CA77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74BFBE-0B5F-4BB7-9A18-64A122B3C7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9f2e7b-43a9-4b89-b479-dee42cd28928"/>
    <ds:schemaRef ds:uri="7e7a2a2b-0f42-4f9d-9249-d4ad34a9f0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1367D4-F12A-4774-97C8-1E977845AEE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1215</TotalTime>
  <Words>591</Words>
  <Application>Microsoft Macintosh PowerPoint</Application>
  <PresentationFormat>Personnalisé</PresentationFormat>
  <Paragraphs>72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Microsoft Office User</cp:lastModifiedBy>
  <cp:revision>10</cp:revision>
  <dcterms:created xsi:type="dcterms:W3CDTF">2018-01-29T11:03:09Z</dcterms:created>
  <dcterms:modified xsi:type="dcterms:W3CDTF">2025-03-04T16:14:44Z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0x0101006D53BA6FA34D134CA4C69B09FEB631A1</vt:lpwstr>
  </property>
</Properties>
</file>